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23"/>
  </p:notesMasterIdLst>
  <p:sldIdLst>
    <p:sldId id="256" r:id="rId4"/>
    <p:sldId id="266" r:id="rId5"/>
    <p:sldId id="262" r:id="rId6"/>
    <p:sldId id="268" r:id="rId7"/>
    <p:sldId id="270" r:id="rId8"/>
    <p:sldId id="293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75" r:id="rId22"/>
  </p:sldIdLst>
  <p:sldSz cx="12801600" cy="9601200" type="A3"/>
  <p:notesSz cx="6797675" cy="9872663"/>
  <p:defaultTextStyle>
    <a:defPPr>
      <a:defRPr lang="en-US"/>
    </a:defPPr>
    <a:lvl1pPr marL="0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610956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35177C-FEB9-41F2-8E3A-5E3930DDEAB4}">
          <p14:sldIdLst>
            <p14:sldId id="256"/>
            <p14:sldId id="266"/>
            <p14:sldId id="262"/>
            <p14:sldId id="268"/>
            <p14:sldId id="270"/>
            <p14:sldId id="293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75"/>
          </p14:sldIdLst>
        </p14:section>
        <p14:section name="Untitled Section" id="{6F03F65A-8C89-4B7E-9ABA-52955AD1FD4E}">
          <p14:sldIdLst/>
        </p14:section>
        <p14:section name="Untitled Section" id="{633513A8-DCF4-43E9-B979-318201404365}">
          <p14:sldIdLst/>
        </p14:section>
        <p14:section name="Untitled Section" id="{BBAF59AC-BC78-4B39-874B-20424CDE834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7" autoAdjust="0"/>
    <p:restoredTop sz="80783" autoAdjust="0"/>
  </p:normalViewPr>
  <p:slideViewPr>
    <p:cSldViewPr snapToGrid="0" showGuides="1">
      <p:cViewPr varScale="1">
        <p:scale>
          <a:sx n="68" d="100"/>
          <a:sy n="68" d="100"/>
        </p:scale>
        <p:origin x="1956" y="6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" userId="1377c13f-065b-4229-9930-959ce69bd62d" providerId="ADAL" clId="{F9F4DA6F-84D6-48B7-B1A7-E67E3EFF7278}"/>
    <pc:docChg chg="custSel modSld">
      <pc:chgData name="Andy" userId="1377c13f-065b-4229-9930-959ce69bd62d" providerId="ADAL" clId="{F9F4DA6F-84D6-48B7-B1A7-E67E3EFF7278}" dt="2023-12-07T11:37:16.590" v="182" actId="20577"/>
      <pc:docMkLst>
        <pc:docMk/>
      </pc:docMkLst>
      <pc:sldChg chg="modSp mod">
        <pc:chgData name="Andy" userId="1377c13f-065b-4229-9930-959ce69bd62d" providerId="ADAL" clId="{F9F4DA6F-84D6-48B7-B1A7-E67E3EFF7278}" dt="2023-12-07T11:27:30.195" v="39" actId="255"/>
        <pc:sldMkLst>
          <pc:docMk/>
          <pc:sldMk cId="3306662205" sldId="260"/>
        </pc:sldMkLst>
        <pc:spChg chg="mod">
          <ac:chgData name="Andy" userId="1377c13f-065b-4229-9930-959ce69bd62d" providerId="ADAL" clId="{F9F4DA6F-84D6-48B7-B1A7-E67E3EFF7278}" dt="2023-12-07T11:27:30.195" v="39" actId="255"/>
          <ac:spMkLst>
            <pc:docMk/>
            <pc:sldMk cId="3306662205" sldId="260"/>
            <ac:spMk id="7" creationId="{8D3B9CA1-0EB4-49E8-8B0A-6E919B6CD45E}"/>
          </ac:spMkLst>
        </pc:spChg>
      </pc:sldChg>
      <pc:sldChg chg="modSp mod">
        <pc:chgData name="Andy" userId="1377c13f-065b-4229-9930-959ce69bd62d" providerId="ADAL" clId="{F9F4DA6F-84D6-48B7-B1A7-E67E3EFF7278}" dt="2023-12-07T11:28:44.268" v="41" actId="255"/>
        <pc:sldMkLst>
          <pc:docMk/>
          <pc:sldMk cId="1254017974" sldId="267"/>
        </pc:sldMkLst>
        <pc:spChg chg="mod">
          <ac:chgData name="Andy" userId="1377c13f-065b-4229-9930-959ce69bd62d" providerId="ADAL" clId="{F9F4DA6F-84D6-48B7-B1A7-E67E3EFF7278}" dt="2023-12-07T11:28:44.268" v="41" actId="255"/>
          <ac:spMkLst>
            <pc:docMk/>
            <pc:sldMk cId="1254017974" sldId="267"/>
            <ac:spMk id="7" creationId="{8D3B9CA1-0EB4-49E8-8B0A-6E919B6CD45E}"/>
          </ac:spMkLst>
        </pc:spChg>
      </pc:sldChg>
      <pc:sldChg chg="modSp mod">
        <pc:chgData name="Andy" userId="1377c13f-065b-4229-9930-959ce69bd62d" providerId="ADAL" clId="{F9F4DA6F-84D6-48B7-B1A7-E67E3EFF7278}" dt="2023-12-07T10:37:56.256" v="35" actId="20577"/>
        <pc:sldMkLst>
          <pc:docMk/>
          <pc:sldMk cId="899274132" sldId="278"/>
        </pc:sldMkLst>
        <pc:graphicFrameChg chg="modGraphic">
          <ac:chgData name="Andy" userId="1377c13f-065b-4229-9930-959ce69bd62d" providerId="ADAL" clId="{F9F4DA6F-84D6-48B7-B1A7-E67E3EFF7278}" dt="2023-12-07T10:37:56.256" v="35" actId="20577"/>
          <ac:graphicFrameMkLst>
            <pc:docMk/>
            <pc:sldMk cId="899274132" sldId="278"/>
            <ac:graphicFrameMk id="7" creationId="{00000000-0000-0000-0000-000000000000}"/>
          </ac:graphicFrameMkLst>
        </pc:graphicFrameChg>
      </pc:sldChg>
      <pc:sldChg chg="modSp mod">
        <pc:chgData name="Andy" userId="1377c13f-065b-4229-9930-959ce69bd62d" providerId="ADAL" clId="{F9F4DA6F-84D6-48B7-B1A7-E67E3EFF7278}" dt="2023-12-07T10:30:23.585" v="18" actId="20577"/>
        <pc:sldMkLst>
          <pc:docMk/>
          <pc:sldMk cId="3810309830" sldId="280"/>
        </pc:sldMkLst>
        <pc:graphicFrameChg chg="modGraphic">
          <ac:chgData name="Andy" userId="1377c13f-065b-4229-9930-959ce69bd62d" providerId="ADAL" clId="{F9F4DA6F-84D6-48B7-B1A7-E67E3EFF7278}" dt="2023-12-07T10:30:23.585" v="18" actId="20577"/>
          <ac:graphicFrameMkLst>
            <pc:docMk/>
            <pc:sldMk cId="3810309830" sldId="280"/>
            <ac:graphicFrameMk id="7" creationId="{00000000-0000-0000-0000-000000000000}"/>
          </ac:graphicFrameMkLst>
        </pc:graphicFrameChg>
      </pc:sldChg>
      <pc:sldChg chg="modSp mod">
        <pc:chgData name="Andy" userId="1377c13f-065b-4229-9930-959ce69bd62d" providerId="ADAL" clId="{F9F4DA6F-84D6-48B7-B1A7-E67E3EFF7278}" dt="2023-12-07T11:37:16.590" v="182" actId="20577"/>
        <pc:sldMkLst>
          <pc:docMk/>
          <pc:sldMk cId="1774895141" sldId="283"/>
        </pc:sldMkLst>
        <pc:spChg chg="mod">
          <ac:chgData name="Andy" userId="1377c13f-065b-4229-9930-959ce69bd62d" providerId="ADAL" clId="{F9F4DA6F-84D6-48B7-B1A7-E67E3EFF7278}" dt="2023-12-07T11:37:16.590" v="182" actId="20577"/>
          <ac:spMkLst>
            <pc:docMk/>
            <pc:sldMk cId="1774895141" sldId="283"/>
            <ac:spMk id="7" creationId="{8D3B9CA1-0EB4-49E8-8B0A-6E919B6CD45E}"/>
          </ac:spMkLst>
        </pc:spChg>
      </pc:sldChg>
      <pc:sldChg chg="modSp mod">
        <pc:chgData name="Andy" userId="1377c13f-065b-4229-9930-959ce69bd62d" providerId="ADAL" clId="{F9F4DA6F-84D6-48B7-B1A7-E67E3EFF7278}" dt="2023-12-07T11:27:52.606" v="40" actId="255"/>
        <pc:sldMkLst>
          <pc:docMk/>
          <pc:sldMk cId="1363501758" sldId="289"/>
        </pc:sldMkLst>
        <pc:spChg chg="mod">
          <ac:chgData name="Andy" userId="1377c13f-065b-4229-9930-959ce69bd62d" providerId="ADAL" clId="{F9F4DA6F-84D6-48B7-B1A7-E67E3EFF7278}" dt="2023-12-07T11:27:52.606" v="40" actId="255"/>
          <ac:spMkLst>
            <pc:docMk/>
            <pc:sldMk cId="1363501758" sldId="289"/>
            <ac:spMk id="7" creationId="{8D3B9CA1-0EB4-49E8-8B0A-6E919B6CD45E}"/>
          </ac:spMkLst>
        </pc:spChg>
      </pc:sldChg>
    </pc:docChg>
  </pc:docChgLst>
  <pc:docChgLst>
    <pc:chgData name="Gordon" userId="fd249a30-6a19-4cca-89b7-27027acab795" providerId="ADAL" clId="{46C2CA01-1C75-4E8C-802B-025446D8D86D}"/>
    <pc:docChg chg="custSel modSld">
      <pc:chgData name="Gordon" userId="fd249a30-6a19-4cca-89b7-27027acab795" providerId="ADAL" clId="{46C2CA01-1C75-4E8C-802B-025446D8D86D}" dt="2023-12-05T16:36:36.351" v="1013" actId="14734"/>
      <pc:docMkLst>
        <pc:docMk/>
      </pc:docMkLst>
      <pc:sldChg chg="modSp mod">
        <pc:chgData name="Gordon" userId="fd249a30-6a19-4cca-89b7-27027acab795" providerId="ADAL" clId="{46C2CA01-1C75-4E8C-802B-025446D8D86D}" dt="2023-12-05T16:30:33.360" v="974" actId="20577"/>
        <pc:sldMkLst>
          <pc:docMk/>
          <pc:sldMk cId="2032216871" sldId="256"/>
        </pc:sldMkLst>
        <pc:spChg chg="mod">
          <ac:chgData name="Gordon" userId="fd249a30-6a19-4cca-89b7-27027acab795" providerId="ADAL" clId="{46C2CA01-1C75-4E8C-802B-025446D8D86D}" dt="2023-12-05T16:30:33.360" v="974" actId="20577"/>
          <ac:spMkLst>
            <pc:docMk/>
            <pc:sldMk cId="2032216871" sldId="256"/>
            <ac:spMk id="3" creationId="{00000000-0000-0000-0000-000000000000}"/>
          </ac:spMkLst>
        </pc:spChg>
      </pc:sldChg>
      <pc:sldChg chg="modSp mod">
        <pc:chgData name="Gordon" userId="fd249a30-6a19-4cca-89b7-27027acab795" providerId="ADAL" clId="{46C2CA01-1C75-4E8C-802B-025446D8D86D}" dt="2023-12-05T16:28:51.361" v="959" actId="20577"/>
        <pc:sldMkLst>
          <pc:docMk/>
          <pc:sldMk cId="3306662205" sldId="260"/>
        </pc:sldMkLst>
        <pc:spChg chg="mod">
          <ac:chgData name="Gordon" userId="fd249a30-6a19-4cca-89b7-27027acab795" providerId="ADAL" clId="{46C2CA01-1C75-4E8C-802B-025446D8D86D}" dt="2023-12-05T16:28:51.361" v="959" actId="20577"/>
          <ac:spMkLst>
            <pc:docMk/>
            <pc:sldMk cId="3306662205" sldId="260"/>
            <ac:spMk id="7" creationId="{8D3B9CA1-0EB4-49E8-8B0A-6E919B6CD45E}"/>
          </ac:spMkLst>
        </pc:spChg>
      </pc:sldChg>
      <pc:sldChg chg="modSp mod">
        <pc:chgData name="Gordon" userId="fd249a30-6a19-4cca-89b7-27027acab795" providerId="ADAL" clId="{46C2CA01-1C75-4E8C-802B-025446D8D86D}" dt="2023-12-05T13:36:57.042" v="3" actId="20577"/>
        <pc:sldMkLst>
          <pc:docMk/>
          <pc:sldMk cId="2874984211" sldId="262"/>
        </pc:sldMkLst>
        <pc:spChg chg="mod">
          <ac:chgData name="Gordon" userId="fd249a30-6a19-4cca-89b7-27027acab795" providerId="ADAL" clId="{46C2CA01-1C75-4E8C-802B-025446D8D86D}" dt="2023-12-05T13:36:57.042" v="3" actId="20577"/>
          <ac:spMkLst>
            <pc:docMk/>
            <pc:sldMk cId="2874984211" sldId="262"/>
            <ac:spMk id="23" creationId="{22B6A95B-5D2B-493A-8930-F758F528F3A7}"/>
          </ac:spMkLst>
        </pc:spChg>
      </pc:sldChg>
      <pc:sldChg chg="modSp mod modNotesTx">
        <pc:chgData name="Gordon" userId="fd249a30-6a19-4cca-89b7-27027acab795" providerId="ADAL" clId="{46C2CA01-1C75-4E8C-802B-025446D8D86D}" dt="2023-12-05T16:28:30.728" v="958" actId="6549"/>
        <pc:sldMkLst>
          <pc:docMk/>
          <pc:sldMk cId="1254017974" sldId="267"/>
        </pc:sldMkLst>
        <pc:spChg chg="mod">
          <ac:chgData name="Gordon" userId="fd249a30-6a19-4cca-89b7-27027acab795" providerId="ADAL" clId="{46C2CA01-1C75-4E8C-802B-025446D8D86D}" dt="2023-12-05T16:16:29.959" v="947" actId="13926"/>
          <ac:spMkLst>
            <pc:docMk/>
            <pc:sldMk cId="1254017974" sldId="267"/>
            <ac:spMk id="7" creationId="{8D3B9CA1-0EB4-49E8-8B0A-6E919B6CD45E}"/>
          </ac:spMkLst>
        </pc:spChg>
      </pc:sldChg>
      <pc:sldChg chg="modNotesTx">
        <pc:chgData name="Gordon" userId="fd249a30-6a19-4cca-89b7-27027acab795" providerId="ADAL" clId="{46C2CA01-1C75-4E8C-802B-025446D8D86D}" dt="2023-12-05T16:28:21.732" v="957" actId="6549"/>
        <pc:sldMkLst>
          <pc:docMk/>
          <pc:sldMk cId="3027414206" sldId="274"/>
        </pc:sldMkLst>
      </pc:sldChg>
      <pc:sldChg chg="modSp mod modNotesTx">
        <pc:chgData name="Gordon" userId="fd249a30-6a19-4cca-89b7-27027acab795" providerId="ADAL" clId="{46C2CA01-1C75-4E8C-802B-025446D8D86D}" dt="2023-12-05T16:30:04.056" v="968" actId="14100"/>
        <pc:sldMkLst>
          <pc:docMk/>
          <pc:sldMk cId="3810309830" sldId="280"/>
        </pc:sldMkLst>
        <pc:graphicFrameChg chg="mod modGraphic">
          <ac:chgData name="Gordon" userId="fd249a30-6a19-4cca-89b7-27027acab795" providerId="ADAL" clId="{46C2CA01-1C75-4E8C-802B-025446D8D86D}" dt="2023-12-05T16:30:04.056" v="968" actId="14100"/>
          <ac:graphicFrameMkLst>
            <pc:docMk/>
            <pc:sldMk cId="3810309830" sldId="280"/>
            <ac:graphicFrameMk id="7" creationId="{00000000-0000-0000-0000-000000000000}"/>
          </ac:graphicFrameMkLst>
        </pc:graphicFrameChg>
      </pc:sldChg>
      <pc:sldChg chg="modSp mod modNotesTx">
        <pc:chgData name="Gordon" userId="fd249a30-6a19-4cca-89b7-27027acab795" providerId="ADAL" clId="{46C2CA01-1C75-4E8C-802B-025446D8D86D}" dt="2023-12-05T16:35:47.228" v="1006" actId="255"/>
        <pc:sldMkLst>
          <pc:docMk/>
          <pc:sldMk cId="3983949320" sldId="281"/>
        </pc:sldMkLst>
        <pc:graphicFrameChg chg="mod modGraphic">
          <ac:chgData name="Gordon" userId="fd249a30-6a19-4cca-89b7-27027acab795" providerId="ADAL" clId="{46C2CA01-1C75-4E8C-802B-025446D8D86D}" dt="2023-12-05T16:35:47.228" v="1006" actId="255"/>
          <ac:graphicFrameMkLst>
            <pc:docMk/>
            <pc:sldMk cId="3983949320" sldId="281"/>
            <ac:graphicFrameMk id="7" creationId="{00000000-0000-0000-0000-000000000000}"/>
          </ac:graphicFrameMkLst>
        </pc:graphicFrameChg>
      </pc:sldChg>
      <pc:sldChg chg="modSp mod">
        <pc:chgData name="Gordon" userId="fd249a30-6a19-4cca-89b7-27027acab795" providerId="ADAL" clId="{46C2CA01-1C75-4E8C-802B-025446D8D86D}" dt="2023-12-05T13:35:46.624" v="1" actId="1076"/>
        <pc:sldMkLst>
          <pc:docMk/>
          <pc:sldMk cId="3727653053" sldId="285"/>
        </pc:sldMkLst>
        <pc:picChg chg="mod">
          <ac:chgData name="Gordon" userId="fd249a30-6a19-4cca-89b7-27027acab795" providerId="ADAL" clId="{46C2CA01-1C75-4E8C-802B-025446D8D86D}" dt="2023-12-05T13:35:46.624" v="1" actId="1076"/>
          <ac:picMkLst>
            <pc:docMk/>
            <pc:sldMk cId="3727653053" sldId="285"/>
            <ac:picMk id="2" creationId="{00000000-0000-0000-0000-000000000000}"/>
          </ac:picMkLst>
        </pc:picChg>
      </pc:sldChg>
      <pc:sldChg chg="modSp mod">
        <pc:chgData name="Gordon" userId="fd249a30-6a19-4cca-89b7-27027acab795" providerId="ADAL" clId="{46C2CA01-1C75-4E8C-802B-025446D8D86D}" dt="2023-12-05T16:31:13.797" v="977" actId="14100"/>
        <pc:sldMkLst>
          <pc:docMk/>
          <pc:sldMk cId="1363501758" sldId="289"/>
        </pc:sldMkLst>
        <pc:spChg chg="mod">
          <ac:chgData name="Gordon" userId="fd249a30-6a19-4cca-89b7-27027acab795" providerId="ADAL" clId="{46C2CA01-1C75-4E8C-802B-025446D8D86D}" dt="2023-12-05T16:31:13.797" v="977" actId="14100"/>
          <ac:spMkLst>
            <pc:docMk/>
            <pc:sldMk cId="1363501758" sldId="289"/>
            <ac:spMk id="7" creationId="{8D3B9CA1-0EB4-49E8-8B0A-6E919B6CD45E}"/>
          </ac:spMkLst>
        </pc:spChg>
      </pc:sldChg>
      <pc:sldChg chg="modSp mod modNotesTx">
        <pc:chgData name="Gordon" userId="fd249a30-6a19-4cca-89b7-27027acab795" providerId="ADAL" clId="{46C2CA01-1C75-4E8C-802B-025446D8D86D}" dt="2023-12-05T16:36:36.351" v="1013" actId="14734"/>
        <pc:sldMkLst>
          <pc:docMk/>
          <pc:sldMk cId="2695276738" sldId="290"/>
        </pc:sldMkLst>
        <pc:graphicFrameChg chg="mod modGraphic">
          <ac:chgData name="Gordon" userId="fd249a30-6a19-4cca-89b7-27027acab795" providerId="ADAL" clId="{46C2CA01-1C75-4E8C-802B-025446D8D86D}" dt="2023-12-05T16:36:36.351" v="1013" actId="14734"/>
          <ac:graphicFrameMkLst>
            <pc:docMk/>
            <pc:sldMk cId="2695276738" sldId="290"/>
            <ac:graphicFrameMk id="7" creationId="{00000000-0000-0000-0000-000000000000}"/>
          </ac:graphicFrameMkLst>
        </pc:graphicFrameChg>
      </pc:sldChg>
    </pc:docChg>
  </pc:docChgLst>
  <pc:docChgLst>
    <pc:chgData name="Gordon" userId="fd249a30-6a19-4cca-89b7-27027acab795" providerId="ADAL" clId="{77991958-3280-489E-906B-654430958DF3}"/>
    <pc:docChg chg="undo redo custSel modSld">
      <pc:chgData name="Gordon" userId="fd249a30-6a19-4cca-89b7-27027acab795" providerId="ADAL" clId="{77991958-3280-489E-906B-654430958DF3}" dt="2023-11-28T14:42:46.060" v="1890" actId="13926"/>
      <pc:docMkLst>
        <pc:docMk/>
      </pc:docMkLst>
      <pc:sldChg chg="modSp mod">
        <pc:chgData name="Gordon" userId="fd249a30-6a19-4cca-89b7-27027acab795" providerId="ADAL" clId="{77991958-3280-489E-906B-654430958DF3}" dt="2023-11-28T11:32:11.584" v="1887" actId="1076"/>
        <pc:sldMkLst>
          <pc:docMk/>
          <pc:sldMk cId="2032216871" sldId="256"/>
        </pc:sldMkLst>
        <pc:spChg chg="mod">
          <ac:chgData name="Gordon" userId="fd249a30-6a19-4cca-89b7-27027acab795" providerId="ADAL" clId="{77991958-3280-489E-906B-654430958DF3}" dt="2023-11-28T11:32:04.367" v="1886" actId="1076"/>
          <ac:spMkLst>
            <pc:docMk/>
            <pc:sldMk cId="2032216871" sldId="256"/>
            <ac:spMk id="2" creationId="{00000000-0000-0000-0000-000000000000}"/>
          </ac:spMkLst>
        </pc:spChg>
        <pc:spChg chg="mod">
          <ac:chgData name="Gordon" userId="fd249a30-6a19-4cca-89b7-27027acab795" providerId="ADAL" clId="{77991958-3280-489E-906B-654430958DF3}" dt="2023-11-28T11:32:11.584" v="1887" actId="1076"/>
          <ac:spMkLst>
            <pc:docMk/>
            <pc:sldMk cId="2032216871" sldId="256"/>
            <ac:spMk id="3" creationId="{00000000-0000-0000-0000-000000000000}"/>
          </ac:spMkLst>
        </pc:spChg>
      </pc:sldChg>
      <pc:sldChg chg="modSp mod">
        <pc:chgData name="Gordon" userId="fd249a30-6a19-4cca-89b7-27027acab795" providerId="ADAL" clId="{77991958-3280-489E-906B-654430958DF3}" dt="2023-11-28T09:57:22.594" v="658" actId="313"/>
        <pc:sldMkLst>
          <pc:docMk/>
          <pc:sldMk cId="3306662205" sldId="260"/>
        </pc:sldMkLst>
        <pc:spChg chg="mod">
          <ac:chgData name="Gordon" userId="fd249a30-6a19-4cca-89b7-27027acab795" providerId="ADAL" clId="{77991958-3280-489E-906B-654430958DF3}" dt="2023-11-28T09:57:22.594" v="658" actId="313"/>
          <ac:spMkLst>
            <pc:docMk/>
            <pc:sldMk cId="3306662205" sldId="260"/>
            <ac:spMk id="7" creationId="{8D3B9CA1-0EB4-49E8-8B0A-6E919B6CD45E}"/>
          </ac:spMkLst>
        </pc:spChg>
      </pc:sldChg>
      <pc:sldChg chg="modSp mod">
        <pc:chgData name="Gordon" userId="fd249a30-6a19-4cca-89b7-27027acab795" providerId="ADAL" clId="{77991958-3280-489E-906B-654430958DF3}" dt="2023-11-28T11:31:01.846" v="1884" actId="20577"/>
        <pc:sldMkLst>
          <pc:docMk/>
          <pc:sldMk cId="3422870132" sldId="263"/>
        </pc:sldMkLst>
        <pc:spChg chg="mod">
          <ac:chgData name="Gordon" userId="fd249a30-6a19-4cca-89b7-27027acab795" providerId="ADAL" clId="{77991958-3280-489E-906B-654430958DF3}" dt="2023-11-28T11:31:01.846" v="1884" actId="20577"/>
          <ac:spMkLst>
            <pc:docMk/>
            <pc:sldMk cId="3422870132" sldId="263"/>
            <ac:spMk id="7" creationId="{8D3B9CA1-0EB4-49E8-8B0A-6E919B6CD45E}"/>
          </ac:spMkLst>
        </pc:spChg>
      </pc:sldChg>
      <pc:sldChg chg="modSp mod">
        <pc:chgData name="Gordon" userId="fd249a30-6a19-4cca-89b7-27027acab795" providerId="ADAL" clId="{77991958-3280-489E-906B-654430958DF3}" dt="2023-11-28T14:42:29.627" v="1888" actId="13926"/>
        <pc:sldMkLst>
          <pc:docMk/>
          <pc:sldMk cId="65674327" sldId="266"/>
        </pc:sldMkLst>
        <pc:spChg chg="mod">
          <ac:chgData name="Gordon" userId="fd249a30-6a19-4cca-89b7-27027acab795" providerId="ADAL" clId="{77991958-3280-489E-906B-654430958DF3}" dt="2023-11-28T14:42:29.627" v="1888" actId="13926"/>
          <ac:spMkLst>
            <pc:docMk/>
            <pc:sldMk cId="65674327" sldId="266"/>
            <ac:spMk id="3" creationId="{3F1925BA-05E1-4A37-966F-B9B8BA9F69D3}"/>
          </ac:spMkLst>
        </pc:spChg>
      </pc:sldChg>
      <pc:sldChg chg="modSp mod">
        <pc:chgData name="Gordon" userId="fd249a30-6a19-4cca-89b7-27027acab795" providerId="ADAL" clId="{77991958-3280-489E-906B-654430958DF3}" dt="2023-11-28T14:42:39.123" v="1889" actId="13926"/>
        <pc:sldMkLst>
          <pc:docMk/>
          <pc:sldMk cId="1254017974" sldId="267"/>
        </pc:sldMkLst>
        <pc:spChg chg="mod">
          <ac:chgData name="Gordon" userId="fd249a30-6a19-4cca-89b7-27027acab795" providerId="ADAL" clId="{77991958-3280-489E-906B-654430958DF3}" dt="2023-11-28T14:42:39.123" v="1889" actId="13926"/>
          <ac:spMkLst>
            <pc:docMk/>
            <pc:sldMk cId="1254017974" sldId="267"/>
            <ac:spMk id="7" creationId="{8D3B9CA1-0EB4-49E8-8B0A-6E919B6CD45E}"/>
          </ac:spMkLst>
        </pc:spChg>
      </pc:sldChg>
      <pc:sldChg chg="modSp mod">
        <pc:chgData name="Gordon" userId="fd249a30-6a19-4cca-89b7-27027acab795" providerId="ADAL" clId="{77991958-3280-489E-906B-654430958DF3}" dt="2023-11-28T10:00:50.729" v="671" actId="14100"/>
        <pc:sldMkLst>
          <pc:docMk/>
          <pc:sldMk cId="4156233761" sldId="268"/>
        </pc:sldMkLst>
        <pc:picChg chg="mod">
          <ac:chgData name="Gordon" userId="fd249a30-6a19-4cca-89b7-27027acab795" providerId="ADAL" clId="{77991958-3280-489E-906B-654430958DF3}" dt="2023-11-28T10:00:50.729" v="671" actId="14100"/>
          <ac:picMkLst>
            <pc:docMk/>
            <pc:sldMk cId="4156233761" sldId="268"/>
            <ac:picMk id="7" creationId="{00000000-0000-0000-0000-000000000000}"/>
          </ac:picMkLst>
        </pc:picChg>
      </pc:sldChg>
      <pc:sldChg chg="modSp mod">
        <pc:chgData name="Gordon" userId="fd249a30-6a19-4cca-89b7-27027acab795" providerId="ADAL" clId="{77991958-3280-489E-906B-654430958DF3}" dt="2023-11-28T10:05:33.602" v="707" actId="14100"/>
        <pc:sldMkLst>
          <pc:docMk/>
          <pc:sldMk cId="838284409" sldId="270"/>
        </pc:sldMkLst>
        <pc:picChg chg="mod">
          <ac:chgData name="Gordon" userId="fd249a30-6a19-4cca-89b7-27027acab795" providerId="ADAL" clId="{77991958-3280-489E-906B-654430958DF3}" dt="2023-11-28T10:05:33.602" v="707" actId="14100"/>
          <ac:picMkLst>
            <pc:docMk/>
            <pc:sldMk cId="838284409" sldId="270"/>
            <ac:picMk id="3" creationId="{00000000-0000-0000-0000-000000000000}"/>
          </ac:picMkLst>
        </pc:picChg>
      </pc:sldChg>
      <pc:sldChg chg="modSp mod">
        <pc:chgData name="Gordon" userId="fd249a30-6a19-4cca-89b7-27027acab795" providerId="ADAL" clId="{77991958-3280-489E-906B-654430958DF3}" dt="2023-11-28T09:58:22.066" v="663" actId="14100"/>
        <pc:sldMkLst>
          <pc:docMk/>
          <pc:sldMk cId="937200691" sldId="272"/>
        </pc:sldMkLst>
        <pc:picChg chg="mod">
          <ac:chgData name="Gordon" userId="fd249a30-6a19-4cca-89b7-27027acab795" providerId="ADAL" clId="{77991958-3280-489E-906B-654430958DF3}" dt="2023-11-28T09:58:22.066" v="663" actId="14100"/>
          <ac:picMkLst>
            <pc:docMk/>
            <pc:sldMk cId="937200691" sldId="272"/>
            <ac:picMk id="2" creationId="{00000000-0000-0000-0000-000000000000}"/>
          </ac:picMkLst>
        </pc:picChg>
      </pc:sldChg>
      <pc:sldChg chg="modSp mod">
        <pc:chgData name="Gordon" userId="fd249a30-6a19-4cca-89b7-27027acab795" providerId="ADAL" clId="{77991958-3280-489E-906B-654430958DF3}" dt="2023-11-28T14:42:46.060" v="1890" actId="13926"/>
        <pc:sldMkLst>
          <pc:docMk/>
          <pc:sldMk cId="292500246" sldId="273"/>
        </pc:sldMkLst>
        <pc:spChg chg="mod">
          <ac:chgData name="Gordon" userId="fd249a30-6a19-4cca-89b7-27027acab795" providerId="ADAL" clId="{77991958-3280-489E-906B-654430958DF3}" dt="2023-11-28T14:42:46.060" v="1890" actId="13926"/>
          <ac:spMkLst>
            <pc:docMk/>
            <pc:sldMk cId="292500246" sldId="273"/>
            <ac:spMk id="3" creationId="{00000000-0000-0000-0000-000000000000}"/>
          </ac:spMkLst>
        </pc:spChg>
      </pc:sldChg>
      <pc:sldChg chg="delSp modSp mod modNotesTx">
        <pc:chgData name="Gordon" userId="fd249a30-6a19-4cca-89b7-27027acab795" providerId="ADAL" clId="{77991958-3280-489E-906B-654430958DF3}" dt="2023-11-28T11:24:18.078" v="1763"/>
        <pc:sldMkLst>
          <pc:docMk/>
          <pc:sldMk cId="3027414206" sldId="274"/>
        </pc:sldMkLst>
        <pc:spChg chg="mod">
          <ac:chgData name="Gordon" userId="fd249a30-6a19-4cca-89b7-27027acab795" providerId="ADAL" clId="{77991958-3280-489E-906B-654430958DF3}" dt="2023-11-28T11:24:02.028" v="1762" actId="20577"/>
          <ac:spMkLst>
            <pc:docMk/>
            <pc:sldMk cId="3027414206" sldId="274"/>
            <ac:spMk id="3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09:47:56.779" v="506" actId="478"/>
          <ac:spMkLst>
            <pc:docMk/>
            <pc:sldMk cId="3027414206" sldId="274"/>
            <ac:spMk id="4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09:47:59.218" v="507" actId="478"/>
          <ac:spMkLst>
            <pc:docMk/>
            <pc:sldMk cId="3027414206" sldId="274"/>
            <ac:spMk id="5" creationId="{00000000-0000-0000-0000-000000000000}"/>
          </ac:spMkLst>
        </pc:spChg>
      </pc:sldChg>
      <pc:sldChg chg="delSp modSp mod">
        <pc:chgData name="Gordon" userId="fd249a30-6a19-4cca-89b7-27027acab795" providerId="ADAL" clId="{77991958-3280-489E-906B-654430958DF3}" dt="2023-11-28T10:17:25.216" v="774" actId="14100"/>
        <pc:sldMkLst>
          <pc:docMk/>
          <pc:sldMk cId="3614292165" sldId="275"/>
        </pc:sldMkLst>
        <pc:spChg chg="mod">
          <ac:chgData name="Gordon" userId="fd249a30-6a19-4cca-89b7-27027acab795" providerId="ADAL" clId="{77991958-3280-489E-906B-654430958DF3}" dt="2023-11-28T10:17:25.216" v="774" actId="14100"/>
          <ac:spMkLst>
            <pc:docMk/>
            <pc:sldMk cId="3614292165" sldId="275"/>
            <ac:spMk id="3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10:15:14.634" v="742" actId="478"/>
          <ac:spMkLst>
            <pc:docMk/>
            <pc:sldMk cId="3614292165" sldId="275"/>
            <ac:spMk id="4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10:15:20.868" v="743" actId="478"/>
          <ac:spMkLst>
            <pc:docMk/>
            <pc:sldMk cId="3614292165" sldId="275"/>
            <ac:spMk id="5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10:15:22.900" v="744" actId="478"/>
          <ac:spMkLst>
            <pc:docMk/>
            <pc:sldMk cId="3614292165" sldId="275"/>
            <ac:spMk id="6" creationId="{00000000-0000-0000-0000-000000000000}"/>
          </ac:spMkLst>
        </pc:spChg>
      </pc:sldChg>
      <pc:sldChg chg="delSp mod">
        <pc:chgData name="Gordon" userId="fd249a30-6a19-4cca-89b7-27027acab795" providerId="ADAL" clId="{77991958-3280-489E-906B-654430958DF3}" dt="2023-11-28T10:01:12.719" v="673" actId="478"/>
        <pc:sldMkLst>
          <pc:docMk/>
          <pc:sldMk cId="1580354358" sldId="276"/>
        </pc:sldMkLst>
        <pc:spChg chg="del">
          <ac:chgData name="Gordon" userId="fd249a30-6a19-4cca-89b7-27027acab795" providerId="ADAL" clId="{77991958-3280-489E-906B-654430958DF3}" dt="2023-11-28T10:01:11.162" v="672" actId="478"/>
          <ac:spMkLst>
            <pc:docMk/>
            <pc:sldMk cId="1580354358" sldId="276"/>
            <ac:spMk id="4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10:01:12.719" v="673" actId="478"/>
          <ac:spMkLst>
            <pc:docMk/>
            <pc:sldMk cId="1580354358" sldId="276"/>
            <ac:spMk id="5" creationId="{00000000-0000-0000-0000-000000000000}"/>
          </ac:spMkLst>
        </pc:spChg>
      </pc:sldChg>
      <pc:sldChg chg="delSp mod">
        <pc:chgData name="Gordon" userId="fd249a30-6a19-4cca-89b7-27027acab795" providerId="ADAL" clId="{77991958-3280-489E-906B-654430958DF3}" dt="2023-11-28T09:59:09.553" v="667" actId="478"/>
        <pc:sldMkLst>
          <pc:docMk/>
          <pc:sldMk cId="899274132" sldId="278"/>
        </pc:sldMkLst>
        <pc:spChg chg="del">
          <ac:chgData name="Gordon" userId="fd249a30-6a19-4cca-89b7-27027acab795" providerId="ADAL" clId="{77991958-3280-489E-906B-654430958DF3}" dt="2023-11-28T09:59:07.037" v="666" actId="478"/>
          <ac:spMkLst>
            <pc:docMk/>
            <pc:sldMk cId="899274132" sldId="278"/>
            <ac:spMk id="4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09:59:09.553" v="667" actId="478"/>
          <ac:spMkLst>
            <pc:docMk/>
            <pc:sldMk cId="899274132" sldId="278"/>
            <ac:spMk id="5" creationId="{00000000-0000-0000-0000-000000000000}"/>
          </ac:spMkLst>
        </pc:spChg>
      </pc:sldChg>
      <pc:sldChg chg="delSp modSp mod">
        <pc:chgData name="Gordon" userId="fd249a30-6a19-4cca-89b7-27027acab795" providerId="ADAL" clId="{77991958-3280-489E-906B-654430958DF3}" dt="2023-11-28T10:18:07.047" v="776" actId="14734"/>
        <pc:sldMkLst>
          <pc:docMk/>
          <pc:sldMk cId="3987238727" sldId="279"/>
        </pc:sldMkLst>
        <pc:spChg chg="del">
          <ac:chgData name="Gordon" userId="fd249a30-6a19-4cca-89b7-27027acab795" providerId="ADAL" clId="{77991958-3280-489E-906B-654430958DF3}" dt="2023-11-28T10:06:03.489" v="708" actId="478"/>
          <ac:spMkLst>
            <pc:docMk/>
            <pc:sldMk cId="3987238727" sldId="279"/>
            <ac:spMk id="4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10:06:05.562" v="709" actId="478"/>
          <ac:spMkLst>
            <pc:docMk/>
            <pc:sldMk cId="3987238727" sldId="279"/>
            <ac:spMk id="5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10:06:07.449" v="710" actId="478"/>
          <ac:spMkLst>
            <pc:docMk/>
            <pc:sldMk cId="3987238727" sldId="279"/>
            <ac:spMk id="6" creationId="{00000000-0000-0000-0000-000000000000}"/>
          </ac:spMkLst>
        </pc:spChg>
        <pc:graphicFrameChg chg="mod modGraphic">
          <ac:chgData name="Gordon" userId="fd249a30-6a19-4cca-89b7-27027acab795" providerId="ADAL" clId="{77991958-3280-489E-906B-654430958DF3}" dt="2023-11-28T10:18:07.047" v="776" actId="14734"/>
          <ac:graphicFrameMkLst>
            <pc:docMk/>
            <pc:sldMk cId="3987238727" sldId="279"/>
            <ac:graphicFrameMk id="7" creationId="{00000000-0000-0000-0000-000000000000}"/>
          </ac:graphicFrameMkLst>
        </pc:graphicFrameChg>
      </pc:sldChg>
      <pc:sldChg chg="delSp mod">
        <pc:chgData name="Gordon" userId="fd249a30-6a19-4cca-89b7-27027acab795" providerId="ADAL" clId="{77991958-3280-489E-906B-654430958DF3}" dt="2023-11-28T09:58:39.889" v="665" actId="478"/>
        <pc:sldMkLst>
          <pc:docMk/>
          <pc:sldMk cId="3810309830" sldId="280"/>
        </pc:sldMkLst>
        <pc:spChg chg="del">
          <ac:chgData name="Gordon" userId="fd249a30-6a19-4cca-89b7-27027acab795" providerId="ADAL" clId="{77991958-3280-489E-906B-654430958DF3}" dt="2023-11-28T09:58:38.487" v="664" actId="478"/>
          <ac:spMkLst>
            <pc:docMk/>
            <pc:sldMk cId="3810309830" sldId="280"/>
            <ac:spMk id="4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09:58:39.889" v="665" actId="478"/>
          <ac:spMkLst>
            <pc:docMk/>
            <pc:sldMk cId="3810309830" sldId="280"/>
            <ac:spMk id="5" creationId="{00000000-0000-0000-0000-000000000000}"/>
          </ac:spMkLst>
        </pc:spChg>
      </pc:sldChg>
      <pc:sldChg chg="delSp modSp mod">
        <pc:chgData name="Gordon" userId="fd249a30-6a19-4cca-89b7-27027acab795" providerId="ADAL" clId="{77991958-3280-489E-906B-654430958DF3}" dt="2023-11-28T10:11:14.245" v="729" actId="255"/>
        <pc:sldMkLst>
          <pc:docMk/>
          <pc:sldMk cId="3983949320" sldId="281"/>
        </pc:sldMkLst>
        <pc:spChg chg="del">
          <ac:chgData name="Gordon" userId="fd249a30-6a19-4cca-89b7-27027acab795" providerId="ADAL" clId="{77991958-3280-489E-906B-654430958DF3}" dt="2023-11-28T10:06:14.466" v="711" actId="478"/>
          <ac:spMkLst>
            <pc:docMk/>
            <pc:sldMk cId="3983949320" sldId="281"/>
            <ac:spMk id="4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10:06:19.493" v="712" actId="478"/>
          <ac:spMkLst>
            <pc:docMk/>
            <pc:sldMk cId="3983949320" sldId="281"/>
            <ac:spMk id="5" creationId="{00000000-0000-0000-0000-000000000000}"/>
          </ac:spMkLst>
        </pc:spChg>
        <pc:graphicFrameChg chg="mod modGraphic">
          <ac:chgData name="Gordon" userId="fd249a30-6a19-4cca-89b7-27027acab795" providerId="ADAL" clId="{77991958-3280-489E-906B-654430958DF3}" dt="2023-11-28T10:11:14.245" v="729" actId="255"/>
          <ac:graphicFrameMkLst>
            <pc:docMk/>
            <pc:sldMk cId="3983949320" sldId="281"/>
            <ac:graphicFrameMk id="7" creationId="{00000000-0000-0000-0000-000000000000}"/>
          </ac:graphicFrameMkLst>
        </pc:graphicFrameChg>
      </pc:sldChg>
      <pc:sldChg chg="delSp modSp mod">
        <pc:chgData name="Gordon" userId="fd249a30-6a19-4cca-89b7-27027acab795" providerId="ADAL" clId="{77991958-3280-489E-906B-654430958DF3}" dt="2023-11-28T10:14:38.464" v="741" actId="14734"/>
        <pc:sldMkLst>
          <pc:docMk/>
          <pc:sldMk cId="3323500700" sldId="282"/>
        </pc:sldMkLst>
        <pc:spChg chg="del">
          <ac:chgData name="Gordon" userId="fd249a30-6a19-4cca-89b7-27027acab795" providerId="ADAL" clId="{77991958-3280-489E-906B-654430958DF3}" dt="2023-11-28T10:14:22.894" v="737" actId="478"/>
          <ac:spMkLst>
            <pc:docMk/>
            <pc:sldMk cId="3323500700" sldId="282"/>
            <ac:spMk id="4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10:14:27.324" v="738" actId="478"/>
          <ac:spMkLst>
            <pc:docMk/>
            <pc:sldMk cId="3323500700" sldId="282"/>
            <ac:spMk id="5" creationId="{00000000-0000-0000-0000-000000000000}"/>
          </ac:spMkLst>
        </pc:spChg>
        <pc:spChg chg="del">
          <ac:chgData name="Gordon" userId="fd249a30-6a19-4cca-89b7-27027acab795" providerId="ADAL" clId="{77991958-3280-489E-906B-654430958DF3}" dt="2023-11-28T10:14:30.999" v="739" actId="478"/>
          <ac:spMkLst>
            <pc:docMk/>
            <pc:sldMk cId="3323500700" sldId="282"/>
            <ac:spMk id="6" creationId="{00000000-0000-0000-0000-000000000000}"/>
          </ac:spMkLst>
        </pc:spChg>
        <pc:graphicFrameChg chg="modGraphic">
          <ac:chgData name="Gordon" userId="fd249a30-6a19-4cca-89b7-27027acab795" providerId="ADAL" clId="{77991958-3280-489E-906B-654430958DF3}" dt="2023-11-28T10:14:38.464" v="741" actId="14734"/>
          <ac:graphicFrameMkLst>
            <pc:docMk/>
            <pc:sldMk cId="3323500700" sldId="282"/>
            <ac:graphicFrameMk id="7" creationId="{00000000-0000-0000-0000-000000000000}"/>
          </ac:graphicFrameMkLst>
        </pc:graphicFrameChg>
      </pc:sldChg>
      <pc:sldChg chg="modSp mod modNotesTx">
        <pc:chgData name="Gordon" userId="fd249a30-6a19-4cca-89b7-27027acab795" providerId="ADAL" clId="{77991958-3280-489E-906B-654430958DF3}" dt="2023-11-28T10:09:16.802" v="721" actId="113"/>
        <pc:sldMkLst>
          <pc:docMk/>
          <pc:sldMk cId="1774895141" sldId="283"/>
        </pc:sldMkLst>
        <pc:spChg chg="mod">
          <ac:chgData name="Gordon" userId="fd249a30-6a19-4cca-89b7-27027acab795" providerId="ADAL" clId="{77991958-3280-489E-906B-654430958DF3}" dt="2023-11-28T10:09:16.802" v="721" actId="113"/>
          <ac:spMkLst>
            <pc:docMk/>
            <pc:sldMk cId="1774895141" sldId="283"/>
            <ac:spMk id="7" creationId="{8D3B9CA1-0EB4-49E8-8B0A-6E919B6CD45E}"/>
          </ac:spMkLst>
        </pc:spChg>
      </pc:sldChg>
      <pc:sldChg chg="modSp mod modNotesTx">
        <pc:chgData name="Gordon" userId="fd249a30-6a19-4cca-89b7-27027acab795" providerId="ADAL" clId="{77991958-3280-489E-906B-654430958DF3}" dt="2023-11-28T10:18:20.883" v="777" actId="20577"/>
        <pc:sldMkLst>
          <pc:docMk/>
          <pc:sldMk cId="2524972181" sldId="284"/>
        </pc:sldMkLst>
        <pc:spChg chg="mod">
          <ac:chgData name="Gordon" userId="fd249a30-6a19-4cca-89b7-27027acab795" providerId="ADAL" clId="{77991958-3280-489E-906B-654430958DF3}" dt="2023-11-28T10:18:20.883" v="777" actId="20577"/>
          <ac:spMkLst>
            <pc:docMk/>
            <pc:sldMk cId="2524972181" sldId="284"/>
            <ac:spMk id="7" creationId="{8D3B9CA1-0EB4-49E8-8B0A-6E919B6CD45E}"/>
          </ac:spMkLst>
        </pc:spChg>
      </pc:sldChg>
      <pc:sldChg chg="modSp mod">
        <pc:chgData name="Gordon" userId="fd249a30-6a19-4cca-89b7-27027acab795" providerId="ADAL" clId="{77991958-3280-489E-906B-654430958DF3}" dt="2023-11-28T10:07:15.380" v="714" actId="14100"/>
        <pc:sldMkLst>
          <pc:docMk/>
          <pc:sldMk cId="3727653053" sldId="285"/>
        </pc:sldMkLst>
        <pc:picChg chg="mod">
          <ac:chgData name="Gordon" userId="fd249a30-6a19-4cca-89b7-27027acab795" providerId="ADAL" clId="{77991958-3280-489E-906B-654430958DF3}" dt="2023-11-28T10:07:15.380" v="714" actId="14100"/>
          <ac:picMkLst>
            <pc:docMk/>
            <pc:sldMk cId="3727653053" sldId="285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5348"/>
          </a:xfrm>
          <a:prstGeom prst="rect">
            <a:avLst/>
          </a:prstGeom>
        </p:spPr>
        <p:txBody>
          <a:bodyPr vert="horz" lIns="91369" tIns="45685" rIns="91369" bIns="45685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5348"/>
          </a:xfrm>
          <a:prstGeom prst="rect">
            <a:avLst/>
          </a:prstGeom>
        </p:spPr>
        <p:txBody>
          <a:bodyPr vert="horz" lIns="91369" tIns="45685" rIns="91369" bIns="45685" rtlCol="0"/>
          <a:lstStyle>
            <a:lvl1pPr algn="r">
              <a:defRPr sz="1100"/>
            </a:lvl1pPr>
          </a:lstStyle>
          <a:p>
            <a:fld id="{2A7CC884-827C-4DCA-A6EF-2F52287E897B}" type="datetimeFigureOut">
              <a:rPr lang="en-GB" smtClean="0"/>
              <a:t>17/09/2024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9" tIns="45685" rIns="91369" bIns="4568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4"/>
            <a:ext cx="5438140" cy="3887361"/>
          </a:xfrm>
          <a:prstGeom prst="rect">
            <a:avLst/>
          </a:prstGeom>
        </p:spPr>
        <p:txBody>
          <a:bodyPr vert="horz" lIns="91369" tIns="45685" rIns="91369" bIns="456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377319"/>
            <a:ext cx="2945659" cy="495347"/>
          </a:xfrm>
          <a:prstGeom prst="rect">
            <a:avLst/>
          </a:prstGeom>
        </p:spPr>
        <p:txBody>
          <a:bodyPr vert="horz" lIns="91369" tIns="45685" rIns="91369" bIns="45685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377319"/>
            <a:ext cx="2945659" cy="495347"/>
          </a:xfrm>
          <a:prstGeom prst="rect">
            <a:avLst/>
          </a:prstGeom>
        </p:spPr>
        <p:txBody>
          <a:bodyPr vert="horz" lIns="91369" tIns="45685" rIns="91369" bIns="45685" rtlCol="0" anchor="b"/>
          <a:lstStyle>
            <a:lvl1pPr algn="r">
              <a:defRPr sz="1100"/>
            </a:lvl1pPr>
          </a:lstStyle>
          <a:p>
            <a:fld id="{3AF6EC03-DD27-4285-AAC5-13EA7005D3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62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9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40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711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82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51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421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91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62" algn="l" defTabSz="1075140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6EC03-DD27-4285-AAC5-13EA7005D3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07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6EC03-DD27-4285-AAC5-13EA7005D3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55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EC03-DD27-4285-AAC5-13EA7005D33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00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EC03-DD27-4285-AAC5-13EA7005D33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38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6EC03-DD27-4285-AAC5-13EA7005D33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17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A59-8F08-4D92-A35E-7E78BAB03302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Albierigg &amp; Glencartholm Woodland Creation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989-11AE-499F-8CFE-5D42B6BE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9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9AE8-753D-4F3F-8525-10CA86FCF4DC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Albierigg &amp; Glencartholm Woodland Creation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989-11AE-499F-8CFE-5D42B6BE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36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EF5F-F5BD-485B-8C37-4485692CB545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Albierigg &amp; Glencartholm Woodland Creation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989-11AE-499F-8CFE-5D42B6BE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8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506A-EAFC-4092-BE05-2D19556204E1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Albierigg &amp; Glencartholm Woodland Creation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989-11AE-499F-8CFE-5D42B6BE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20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0A20-7502-416E-86A3-6D1968FCA75C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Albierigg &amp; Glencartholm Woodland Creation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989-11AE-499F-8CFE-5D42B6BE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92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4E5B-87D9-43D8-A2F6-0524156D73DE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Albierigg &amp; Glencartholm Woodland Creation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989-11AE-499F-8CFE-5D42B6BE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64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1A31-D314-431E-9892-7BADE8AA8438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Albierigg &amp; Glencartholm Woodland Creation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989-11AE-499F-8CFE-5D42B6BE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2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CD61-4307-4B41-910C-5D63D2AF1E1B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Albierigg &amp; Glencartholm Woodland Creation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989-11AE-499F-8CFE-5D42B6BE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4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A980-0E8B-4B0D-97A1-377A1611EB13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Albierigg &amp; Glencartholm Woodland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989-11AE-499F-8CFE-5D42B6BE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65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D512-6D80-4DA6-80A3-8C7A94AC492F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Albierigg &amp; Glencartholm Woodland Creation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989-11AE-499F-8CFE-5D42B6BE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85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84C0-E3C5-4A05-8BD4-A40C60D635E8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Albierigg &amp; Glencartholm Woodland Creation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989-11AE-499F-8CFE-5D42B6BE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78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1A175-131E-484F-B25B-817479CCEFA9}" type="datetime1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Albierigg &amp; Glencartholm Woodland Creation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2989-11AE-499F-8CFE-5D42B6BE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5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dy@mhlandscapeservices.co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ntralscotland.cons@forestrey.gov.sco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634" y="720247"/>
            <a:ext cx="10044332" cy="1517986"/>
          </a:xfrm>
        </p:spPr>
        <p:txBody>
          <a:bodyPr>
            <a:noAutofit/>
          </a:bodyPr>
          <a:lstStyle/>
          <a:p>
            <a:r>
              <a:rPr lang="en-GB" sz="4500" b="1" dirty="0" smtClean="0">
                <a:latin typeface="Century Gothic" panose="020B0502020202020204" pitchFamily="34" charset="0"/>
              </a:rPr>
              <a:t>BURNBRAE </a:t>
            </a:r>
            <a:r>
              <a:rPr lang="en-GB" sz="4500" b="1" dirty="0">
                <a:latin typeface="Century Gothic" panose="020B0502020202020204" pitchFamily="34" charset="0"/>
              </a:rPr>
              <a:t>FARM</a:t>
            </a:r>
            <a:br>
              <a:rPr lang="en-GB" sz="4500" b="1" dirty="0">
                <a:latin typeface="Century Gothic" panose="020B0502020202020204" pitchFamily="34" charset="0"/>
              </a:rPr>
            </a:br>
            <a:r>
              <a:rPr lang="en-GB" sz="4500" b="1" dirty="0">
                <a:latin typeface="Century Gothic" panose="020B0502020202020204" pitchFamily="34" charset="0"/>
              </a:rPr>
              <a:t>WOODLAND CREATION </a:t>
            </a:r>
            <a:r>
              <a:rPr lang="en-GB" sz="4500" b="1" dirty="0" smtClean="0">
                <a:latin typeface="Century Gothic" panose="020B0502020202020204" pitchFamily="34" charset="0"/>
              </a:rPr>
              <a:t>PROPOSALS</a:t>
            </a:r>
            <a:endParaRPr lang="en-GB" sz="45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134" y="2402007"/>
            <a:ext cx="11173216" cy="6215900"/>
          </a:xfrm>
        </p:spPr>
        <p:txBody>
          <a:bodyPr>
            <a:normAutofit/>
          </a:bodyPr>
          <a:lstStyle/>
          <a:p>
            <a:pPr algn="l"/>
            <a:endParaRPr lang="en-GB" sz="1292" dirty="0">
              <a:latin typeface="Century Gothic" panose="020B0502020202020204" pitchFamily="34" charset="0"/>
            </a:endParaRPr>
          </a:p>
          <a:p>
            <a:pPr marL="590834" indent="-590834" algn="l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Savills, </a:t>
            </a:r>
            <a:r>
              <a:rPr lang="en-GB" sz="2400" dirty="0">
                <a:latin typeface="Century Gothic" panose="020B0502020202020204" pitchFamily="34" charset="0"/>
              </a:rPr>
              <a:t>on behalf of the landowners, are developing woodland creation proposals </a:t>
            </a:r>
            <a:r>
              <a:rPr lang="en-GB" sz="2400" dirty="0" smtClean="0">
                <a:latin typeface="Century Gothic" panose="020B0502020202020204" pitchFamily="34" charset="0"/>
              </a:rPr>
              <a:t>at Burnbrae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590834" indent="-590834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Walker Hines Woodland Services have been employed as </a:t>
            </a:r>
            <a:r>
              <a:rPr lang="en-GB" sz="2400" dirty="0" smtClean="0">
                <a:latin typeface="Century Gothic" panose="020B0502020202020204" pitchFamily="34" charset="0"/>
              </a:rPr>
              <a:t>agents </a:t>
            </a:r>
            <a:r>
              <a:rPr lang="en-GB" sz="2400" dirty="0">
                <a:latin typeface="Century Gothic" panose="020B0502020202020204" pitchFamily="34" charset="0"/>
              </a:rPr>
              <a:t>to </a:t>
            </a:r>
            <a:r>
              <a:rPr lang="en-GB" sz="2400" dirty="0" smtClean="0">
                <a:latin typeface="Century Gothic" panose="020B0502020202020204" pitchFamily="34" charset="0"/>
              </a:rPr>
              <a:t>produce the proposals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590834" indent="-590834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Our aim is to produce woodland proposals which protect existing features of cultural, ecological and landscape value, and which </a:t>
            </a:r>
            <a:r>
              <a:rPr lang="en-GB" sz="2400" dirty="0" smtClean="0">
                <a:latin typeface="Century Gothic" panose="020B0502020202020204" pitchFamily="34" charset="0"/>
              </a:rPr>
              <a:t>meet the </a:t>
            </a:r>
            <a:r>
              <a:rPr lang="en-GB" sz="2400" dirty="0">
                <a:latin typeface="Century Gothic" panose="020B0502020202020204" pitchFamily="34" charset="0"/>
              </a:rPr>
              <a:t>objectives of </a:t>
            </a:r>
            <a:r>
              <a:rPr lang="en-GB" sz="2400" dirty="0" smtClean="0">
                <a:latin typeface="Century Gothic" panose="020B0502020202020204" pitchFamily="34" charset="0"/>
              </a:rPr>
              <a:t>the owner</a:t>
            </a:r>
          </a:p>
          <a:p>
            <a:pPr algn="l"/>
            <a:r>
              <a:rPr lang="en-GB" sz="2400" b="1" dirty="0" smtClean="0">
                <a:latin typeface="Century Gothic" panose="020B0502020202020204" pitchFamily="34" charset="0"/>
              </a:rPr>
              <a:t>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  Timber production in the medium and long-term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  To combat climate change through carbon sequestration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  Protecting and enhancing existing biodiversity values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  Creating an attractive woodland which protects and enhances  </a:t>
            </a:r>
          </a:p>
          <a:p>
            <a:pPr algn="l"/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</a:rPr>
              <a:t>     existing recreational routes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algn="l"/>
            <a:endParaRPr lang="en-GB" sz="2400" b="1" dirty="0" smtClean="0">
              <a:latin typeface="Century Gothic" panose="020B0502020202020204" pitchFamily="34" charset="0"/>
            </a:endParaRPr>
          </a:p>
          <a:p>
            <a:pPr marL="590834" indent="-590834" algn="l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590834" indent="-590834" algn="l">
              <a:buFont typeface="Arial" panose="020B0604020202020204" pitchFamily="34" charset="0"/>
              <a:buChar char="•"/>
            </a:pPr>
            <a:endParaRPr lang="en-GB" sz="3900" dirty="0">
              <a:latin typeface="Century Gothic" panose="020B0502020202020204" pitchFamily="34" charset="0"/>
            </a:endParaRPr>
          </a:p>
          <a:p>
            <a:pPr algn="l"/>
            <a:endParaRPr lang="en-GB" sz="3618" dirty="0">
              <a:latin typeface="Century Gothic" panose="020B0502020202020204" pitchFamily="34" charset="0"/>
            </a:endParaRPr>
          </a:p>
          <a:p>
            <a:endParaRPr lang="en-GB" sz="3618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1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CCAEC38-5529-4173-81D8-6F6E0E8D53E7}"/>
              </a:ext>
            </a:extLst>
          </p:cNvPr>
          <p:cNvSpPr txBox="1">
            <a:spLocks/>
          </p:cNvSpPr>
          <p:nvPr/>
        </p:nvSpPr>
        <p:spPr>
          <a:xfrm>
            <a:off x="605789" y="1589964"/>
            <a:ext cx="11633103" cy="38932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Burnbrae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Woodland Creation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           Landscape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Visualisations – Prospect Designer	                      </a:t>
            </a:r>
            <a:r>
              <a:rPr lang="en-GB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Viewpoint 1 - Panorama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C1B648-A966-46F0-B868-752C41C41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03" y="2438638"/>
            <a:ext cx="8075235" cy="1794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791" y="4233134"/>
            <a:ext cx="30344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Century Gothic" panose="020B0502020202020204" pitchFamily="34" charset="0"/>
              </a:rPr>
              <a:t>2024 </a:t>
            </a:r>
            <a:r>
              <a:rPr lang="en-GB" sz="1260" b="1" dirty="0">
                <a:latin typeface="Century Gothic" panose="020B0502020202020204" pitchFamily="34" charset="0"/>
              </a:rPr>
              <a:t>- Current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56A874-EA17-45E2-B0FE-4C9EEB365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41" y="4912236"/>
            <a:ext cx="8032012" cy="1860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790" y="7021022"/>
            <a:ext cx="30344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Century Gothic" panose="020B0502020202020204" pitchFamily="34" charset="0"/>
              </a:rPr>
              <a:t>2065  - </a:t>
            </a:r>
            <a:r>
              <a:rPr lang="en-GB" sz="1260" b="1" dirty="0">
                <a:latin typeface="Century Gothic" panose="020B0502020202020204" pitchFamily="34" charset="0"/>
              </a:rPr>
              <a:t>Visualisation</a:t>
            </a:r>
          </a:p>
        </p:txBody>
      </p:sp>
    </p:spTree>
    <p:extLst>
      <p:ext uri="{BB962C8B-B14F-4D97-AF65-F5344CB8AC3E}">
        <p14:creationId xmlns:p14="http://schemas.microsoft.com/office/powerpoint/2010/main" val="241871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1630" y="1827346"/>
            <a:ext cx="9601200" cy="34157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dirty="0"/>
              <a:t>						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77C244D-7745-4703-8489-4A6E2F715F20}"/>
              </a:ext>
            </a:extLst>
          </p:cNvPr>
          <p:cNvSpPr txBox="1">
            <a:spLocks/>
          </p:cNvSpPr>
          <p:nvPr/>
        </p:nvSpPr>
        <p:spPr>
          <a:xfrm>
            <a:off x="1108312" y="1380868"/>
            <a:ext cx="11278292" cy="38932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Burnbrae Woodland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Creation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            Landscape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Visualisations – Prospect Designer	                      </a:t>
            </a:r>
            <a:r>
              <a:rPr lang="en-GB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Viewpoint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 – NS 373 325</a:t>
            </a:r>
            <a:endParaRPr lang="en-GB" sz="126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A47B2-427F-4421-B2B6-783E7C482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4" y="1924176"/>
            <a:ext cx="8105844" cy="55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5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54756F-98C5-4AF7-B41E-05EABEA8E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45" y="2352702"/>
            <a:ext cx="8343215" cy="20828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CCAEC38-5529-4173-81D8-6F6E0E8D53E7}"/>
              </a:ext>
            </a:extLst>
          </p:cNvPr>
          <p:cNvSpPr txBox="1">
            <a:spLocks/>
          </p:cNvSpPr>
          <p:nvPr/>
        </p:nvSpPr>
        <p:spPr>
          <a:xfrm>
            <a:off x="605789" y="1500320"/>
            <a:ext cx="11748625" cy="38932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Burnbrae Woodland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Creation Landscape Visualisations – Prospect Designer	                      </a:t>
            </a:r>
            <a:r>
              <a:rPr lang="en-GB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Viewpoint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Panorama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801" y="4336270"/>
            <a:ext cx="30344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Century Gothic" panose="020B0502020202020204" pitchFamily="34" charset="0"/>
              </a:rPr>
              <a:t>2024 </a:t>
            </a:r>
            <a:r>
              <a:rPr lang="en-GB" sz="1260" b="1" dirty="0">
                <a:latin typeface="Century Gothic" panose="020B0502020202020204" pitchFamily="34" charset="0"/>
              </a:rPr>
              <a:t>- Current 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111139-1570-4BCC-8DB7-2F722687E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45" y="4937565"/>
            <a:ext cx="8368068" cy="1977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789" y="6728176"/>
            <a:ext cx="303446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60" b="1" dirty="0" smtClean="0">
              <a:latin typeface="Century Gothic" panose="020B0502020202020204" pitchFamily="34" charset="0"/>
            </a:endParaRPr>
          </a:p>
          <a:p>
            <a:r>
              <a:rPr lang="en-GB" sz="1260" b="1" dirty="0" smtClean="0">
                <a:latin typeface="Century Gothic" panose="020B0502020202020204" pitchFamily="34" charset="0"/>
              </a:rPr>
              <a:t>2065 </a:t>
            </a:r>
            <a:r>
              <a:rPr lang="en-GB" sz="1260" b="1" dirty="0">
                <a:latin typeface="Century Gothic" panose="020B0502020202020204" pitchFamily="34" charset="0"/>
              </a:rPr>
              <a:t>– Visualisation</a:t>
            </a:r>
          </a:p>
        </p:txBody>
      </p:sp>
    </p:spTree>
    <p:extLst>
      <p:ext uri="{BB962C8B-B14F-4D97-AF65-F5344CB8AC3E}">
        <p14:creationId xmlns:p14="http://schemas.microsoft.com/office/powerpoint/2010/main" val="303128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1630" y="1827346"/>
            <a:ext cx="9601200" cy="34157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dirty="0"/>
              <a:t>						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77C244D-7745-4703-8489-4A6E2F715F20}"/>
              </a:ext>
            </a:extLst>
          </p:cNvPr>
          <p:cNvSpPr txBox="1">
            <a:spLocks/>
          </p:cNvSpPr>
          <p:nvPr/>
        </p:nvSpPr>
        <p:spPr>
          <a:xfrm>
            <a:off x="1121172" y="1380868"/>
            <a:ext cx="11538574" cy="38932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Burnbrae Woodland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Creation Landscape Visualisations – Prospect Designer	                      </a:t>
            </a:r>
            <a:r>
              <a:rPr lang="en-GB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Viewpoint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 – NS 368 320</a:t>
            </a:r>
            <a:endParaRPr lang="en-GB" sz="126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CFDECF-3CE2-4A63-9001-D7E33FC17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23" y="1998133"/>
            <a:ext cx="7663363" cy="54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CCAEC38-5529-4173-81D8-6F6E0E8D53E7}"/>
              </a:ext>
            </a:extLst>
          </p:cNvPr>
          <p:cNvSpPr txBox="1">
            <a:spLocks/>
          </p:cNvSpPr>
          <p:nvPr/>
        </p:nvSpPr>
        <p:spPr>
          <a:xfrm>
            <a:off x="526976" y="1357044"/>
            <a:ext cx="11827438" cy="38932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Burnbrae Woodland Creation            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Landscape Visualisations – Prospect Designer	                      </a:t>
            </a:r>
            <a:r>
              <a:rPr lang="en-GB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Viewpoint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Panorama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976" y="4093748"/>
            <a:ext cx="30344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Century Gothic" panose="020B0502020202020204" pitchFamily="34" charset="0"/>
              </a:rPr>
              <a:t>2024 </a:t>
            </a:r>
            <a:r>
              <a:rPr lang="en-GB" sz="1260" b="1" dirty="0">
                <a:latin typeface="Century Gothic" panose="020B0502020202020204" pitchFamily="34" charset="0"/>
              </a:rPr>
              <a:t>- Current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8E6453-CF83-4255-BA45-214D6215B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23" y="4561460"/>
            <a:ext cx="9292623" cy="2186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976" y="6779111"/>
            <a:ext cx="30344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Century Gothic" panose="020B0502020202020204" pitchFamily="34" charset="0"/>
              </a:rPr>
              <a:t>2065 </a:t>
            </a:r>
            <a:r>
              <a:rPr lang="en-GB" sz="1260" b="1" dirty="0">
                <a:latin typeface="Century Gothic" panose="020B0502020202020204" pitchFamily="34" charset="0"/>
              </a:rPr>
              <a:t>– Visualisation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23" y="1908905"/>
            <a:ext cx="9292623" cy="20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12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1630" y="1827346"/>
            <a:ext cx="9601200" cy="34157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dirty="0"/>
              <a:t>						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77C244D-7745-4703-8489-4A6E2F715F20}"/>
              </a:ext>
            </a:extLst>
          </p:cNvPr>
          <p:cNvSpPr txBox="1">
            <a:spLocks/>
          </p:cNvSpPr>
          <p:nvPr/>
        </p:nvSpPr>
        <p:spPr>
          <a:xfrm>
            <a:off x="1404714" y="1380868"/>
            <a:ext cx="11255032" cy="38932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Burnbrae Woodland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Creation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                     Landscape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Visualisations – Prospect Designer	                      </a:t>
            </a:r>
            <a:r>
              <a:rPr lang="en-GB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Viewpoint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 – NS 367 309</a:t>
            </a:r>
            <a:endParaRPr lang="en-GB" sz="126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CFDECF-3CE2-4A63-9001-D7E33FC17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66" y="2185800"/>
            <a:ext cx="7260850" cy="50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0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CCAEC38-5529-4173-81D8-6F6E0E8D53E7}"/>
              </a:ext>
            </a:extLst>
          </p:cNvPr>
          <p:cNvSpPr txBox="1">
            <a:spLocks/>
          </p:cNvSpPr>
          <p:nvPr/>
        </p:nvSpPr>
        <p:spPr>
          <a:xfrm>
            <a:off x="788959" y="1357044"/>
            <a:ext cx="11565455" cy="38932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Burnbrae Woodland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Creation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     Landscape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Visualisations – Prospect Designer	                      </a:t>
            </a:r>
            <a:r>
              <a:rPr lang="en-GB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Viewpoint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Panorama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976" y="4153210"/>
            <a:ext cx="30344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Century Gothic" panose="020B0502020202020204" pitchFamily="34" charset="0"/>
              </a:rPr>
              <a:t>2024 </a:t>
            </a:r>
            <a:r>
              <a:rPr lang="en-GB" sz="1260" b="1" dirty="0">
                <a:latin typeface="Century Gothic" panose="020B0502020202020204" pitchFamily="34" charset="0"/>
              </a:rPr>
              <a:t>- Current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8E6453-CF83-4255-BA45-214D6215B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56" y="4640662"/>
            <a:ext cx="8500569" cy="2210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409" y="6850897"/>
            <a:ext cx="30344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Century Gothic" panose="020B0502020202020204" pitchFamily="34" charset="0"/>
              </a:rPr>
              <a:t>2065 </a:t>
            </a:r>
            <a:r>
              <a:rPr lang="en-GB" sz="1260" b="1" dirty="0">
                <a:latin typeface="Century Gothic" panose="020B0502020202020204" pitchFamily="34" charset="0"/>
              </a:rPr>
              <a:t>– Visualisation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57" y="1908905"/>
            <a:ext cx="8500569" cy="20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8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1630" y="1827346"/>
            <a:ext cx="9601200" cy="34157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dirty="0"/>
              <a:t>						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77C244D-7745-4703-8489-4A6E2F715F20}"/>
              </a:ext>
            </a:extLst>
          </p:cNvPr>
          <p:cNvSpPr txBox="1">
            <a:spLocks/>
          </p:cNvSpPr>
          <p:nvPr/>
        </p:nvSpPr>
        <p:spPr>
          <a:xfrm>
            <a:off x="1404714" y="1380868"/>
            <a:ext cx="11255032" cy="38932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Burnbrae Woodland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Creation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           Landscape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Visualisations – Prospect Designer	                      </a:t>
            </a:r>
            <a:r>
              <a:rPr lang="en-GB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Viewpoint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 – NS 362 325</a:t>
            </a:r>
            <a:endParaRPr lang="en-GB" sz="126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CFDECF-3CE2-4A63-9001-D7E33FC17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74" y="2168920"/>
            <a:ext cx="6662728" cy="46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93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CCAEC38-5529-4173-81D8-6F6E0E8D53E7}"/>
              </a:ext>
            </a:extLst>
          </p:cNvPr>
          <p:cNvSpPr txBox="1">
            <a:spLocks/>
          </p:cNvSpPr>
          <p:nvPr/>
        </p:nvSpPr>
        <p:spPr>
          <a:xfrm>
            <a:off x="876954" y="1357044"/>
            <a:ext cx="11477460" cy="38932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Burnbrae Woodland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Creation                    Landscape Visualisations – Prospect Designer	                      </a:t>
            </a:r>
            <a:r>
              <a:rPr lang="en-GB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Viewpoint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Panorama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976" y="4079451"/>
            <a:ext cx="30344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Century Gothic" panose="020B0502020202020204" pitchFamily="34" charset="0"/>
              </a:rPr>
              <a:t>2024 </a:t>
            </a:r>
            <a:r>
              <a:rPr lang="en-GB" sz="1260" b="1" dirty="0">
                <a:latin typeface="Century Gothic" panose="020B0502020202020204" pitchFamily="34" charset="0"/>
              </a:rPr>
              <a:t>- Current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8E6453-CF83-4255-BA45-214D6215B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96" y="4740855"/>
            <a:ext cx="9158031" cy="2124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976" y="7017005"/>
            <a:ext cx="30344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b="1" dirty="0">
                <a:latin typeface="Century Gothic" panose="020B0502020202020204" pitchFamily="34" charset="0"/>
              </a:rPr>
              <a:t>2065 </a:t>
            </a:r>
            <a:r>
              <a:rPr lang="en-GB" sz="1260" b="1" dirty="0">
                <a:latin typeface="Century Gothic" panose="020B0502020202020204" pitchFamily="34" charset="0"/>
              </a:rPr>
              <a:t>– Visualisation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96" y="1908905"/>
            <a:ext cx="9158030" cy="20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3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3" y="899598"/>
            <a:ext cx="11041380" cy="1271206"/>
          </a:xfrm>
        </p:spPr>
        <p:txBody>
          <a:bodyPr>
            <a:normAutofit/>
          </a:bodyPr>
          <a:lstStyle/>
          <a:p>
            <a:r>
              <a:rPr lang="en-GB" sz="4500" b="1" dirty="0">
                <a:latin typeface="Century Gothic" panose="020B0502020202020204" pitchFamily="34" charset="0"/>
              </a:rPr>
              <a:t>How to Comment</a:t>
            </a:r>
            <a:endParaRPr lang="en-GB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170805"/>
            <a:ext cx="10947397" cy="694814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Your questions, comments and feedback on the proposals are welcome.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You can fill-in a feedback form and </a:t>
            </a:r>
            <a:r>
              <a:rPr lang="en-GB" dirty="0" smtClean="0">
                <a:latin typeface="Century Gothic" panose="020B0502020202020204" pitchFamily="34" charset="0"/>
              </a:rPr>
              <a:t>post it in the ‘Feedback Forms’ box provided or send it by post </a:t>
            </a:r>
            <a:r>
              <a:rPr lang="en-GB" dirty="0">
                <a:latin typeface="Century Gothic" panose="020B0502020202020204" pitchFamily="34" charset="0"/>
              </a:rPr>
              <a:t>to Walker Hines Woodland Services at the address </a:t>
            </a:r>
            <a:r>
              <a:rPr lang="en-GB" dirty="0" smtClean="0">
                <a:latin typeface="Century Gothic" panose="020B0502020202020204" pitchFamily="34" charset="0"/>
              </a:rPr>
              <a:t>below.</a:t>
            </a:r>
            <a:endParaRPr lang="en-GB" sz="3102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The feedback form is also available </a:t>
            </a:r>
            <a:r>
              <a:rPr lang="en-GB" dirty="0" smtClean="0">
                <a:latin typeface="Century Gothic" panose="020B0502020202020204" pitchFamily="34" charset="0"/>
              </a:rPr>
              <a:t>on request by email. </a:t>
            </a: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Please also get in touch should you </a:t>
            </a:r>
            <a:r>
              <a:rPr lang="en-GB" dirty="0" smtClean="0">
                <a:latin typeface="Century Gothic" panose="020B0502020202020204" pitchFamily="34" charset="0"/>
              </a:rPr>
              <a:t>wish for </a:t>
            </a:r>
            <a:r>
              <a:rPr lang="en-GB" dirty="0">
                <a:latin typeface="Century Gothic" panose="020B0502020202020204" pitchFamily="34" charset="0"/>
              </a:rPr>
              <a:t>further information.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latin typeface="Century Gothic" panose="020B0502020202020204" pitchFamily="34" charset="0"/>
              </a:rPr>
              <a:t>Walker Hines Woodland Services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latin typeface="Century Gothic" panose="020B0502020202020204" pitchFamily="34" charset="0"/>
              </a:rPr>
              <a:t>8 Kirkton Avenue, Bathgate, West Lothian, EH48 1EN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latin typeface="Century Gothic" panose="020B0502020202020204" pitchFamily="34" charset="0"/>
              </a:rPr>
              <a:t>Email: </a:t>
            </a:r>
            <a:r>
              <a:rPr lang="en-GB" sz="40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mail</a:t>
            </a:r>
            <a:r>
              <a:rPr lang="en-GB" sz="4000" b="1" u="sng" dirty="0">
                <a:solidFill>
                  <a:srgbClr val="0070C0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@walkerhineswoodlandservices.co.uk</a:t>
            </a:r>
            <a:r>
              <a:rPr lang="en-GB" sz="40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4000" b="1" u="sng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A note of all comments received will be passed on to Scottish Forestry, along with details of any design amendments proposed.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If you wish to copy Scottish Forestry into your correspondence, their contact details are: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latin typeface="Century Gothic" panose="020B0502020202020204" pitchFamily="34" charset="0"/>
              </a:rPr>
              <a:t>Scottish Forestry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Central </a:t>
            </a:r>
            <a:r>
              <a:rPr lang="en-GB" b="1" dirty="0">
                <a:latin typeface="Century Gothic" panose="020B0502020202020204" pitchFamily="34" charset="0"/>
              </a:rPr>
              <a:t>Scotland Conservancy, </a:t>
            </a:r>
            <a:r>
              <a:rPr lang="en-GB" b="1" dirty="0" smtClean="0">
                <a:latin typeface="Century Gothic" panose="020B0502020202020204" pitchFamily="34" charset="0"/>
              </a:rPr>
              <a:t>Bothwell House,  Hamilton Business Park, Caird Park, Hamilton ML3 0QA  </a:t>
            </a:r>
            <a:r>
              <a:rPr lang="en-GB" b="1" dirty="0">
                <a:latin typeface="Century Gothic" panose="020B0502020202020204" pitchFamily="34" charset="0"/>
              </a:rPr>
              <a:t>Email: </a:t>
            </a:r>
            <a:r>
              <a:rPr lang="en-GB" sz="4000" b="1" u="sng" dirty="0" smtClean="0">
                <a:latin typeface="Century Gothic" panose="020B0502020202020204" pitchFamily="34" charset="0"/>
                <a:hlinkClick r:id="rId4"/>
              </a:rPr>
              <a:t>centralscotland.cons@forestrey.gov.scot</a:t>
            </a:r>
            <a:r>
              <a:rPr lang="en-GB" sz="4000" b="1" u="sng" dirty="0" smtClean="0">
                <a:latin typeface="Century Gothic" panose="020B0502020202020204" pitchFamily="34" charset="0"/>
              </a:rPr>
              <a:t> </a:t>
            </a:r>
            <a:endParaRPr lang="en-GB" b="1" u="sng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4135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205FE2B-258E-4DF6-ADC9-505F460DA24B}"/>
              </a:ext>
            </a:extLst>
          </p:cNvPr>
          <p:cNvCxnSpPr>
            <a:cxnSpLocks/>
          </p:cNvCxnSpPr>
          <p:nvPr/>
        </p:nvCxnSpPr>
        <p:spPr>
          <a:xfrm flipV="1">
            <a:off x="880110" y="1996230"/>
            <a:ext cx="10947397" cy="106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9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1B4245-2795-4FF1-A6EB-1A8E7E678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3" y="723332"/>
            <a:ext cx="11041380" cy="1227202"/>
          </a:xfrm>
        </p:spPr>
        <p:txBody>
          <a:bodyPr>
            <a:normAutofit/>
          </a:bodyPr>
          <a:lstStyle/>
          <a:p>
            <a:r>
              <a:rPr lang="en-GB" sz="4500" b="1" dirty="0">
                <a:latin typeface="Century Gothic" panose="020B0502020202020204" pitchFamily="34" charset="0"/>
              </a:rPr>
              <a:t>Context</a:t>
            </a:r>
            <a:endParaRPr lang="en-GB" sz="4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1925BA-05E1-4A37-966F-B9B8BA9F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07" y="1950533"/>
            <a:ext cx="11041379" cy="69053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Century Gothic" panose="020B0502020202020204" pitchFamily="34" charset="0"/>
              </a:rPr>
              <a:t>The UK </a:t>
            </a:r>
            <a:r>
              <a:rPr lang="en-GB" sz="2400" b="1" dirty="0">
                <a:latin typeface="Century Gothic" panose="020B0502020202020204" pitchFamily="34" charset="0"/>
              </a:rPr>
              <a:t>imports </a:t>
            </a:r>
            <a:r>
              <a:rPr lang="en-GB" sz="2400" dirty="0">
                <a:latin typeface="Century Gothic" panose="020B0502020202020204" pitchFamily="34" charset="0"/>
              </a:rPr>
              <a:t>over </a:t>
            </a:r>
            <a:r>
              <a:rPr lang="en-GB" sz="2400" b="1" dirty="0">
                <a:latin typeface="Century Gothic" panose="020B0502020202020204" pitchFamily="34" charset="0"/>
              </a:rPr>
              <a:t>70%</a:t>
            </a:r>
            <a:r>
              <a:rPr lang="en-GB" sz="2400" dirty="0">
                <a:latin typeface="Century Gothic" panose="020B0502020202020204" pitchFamily="34" charset="0"/>
              </a:rPr>
              <a:t> of its timber needs.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Century Gothic" panose="020B0502020202020204" pitchFamily="34" charset="0"/>
              </a:rPr>
              <a:t>Both the </a:t>
            </a:r>
            <a:r>
              <a:rPr lang="en-GB" sz="2400" b="1" dirty="0">
                <a:latin typeface="Century Gothic" panose="020B0502020202020204" pitchFamily="34" charset="0"/>
              </a:rPr>
              <a:t>UK and Scottish Government </a:t>
            </a:r>
            <a:r>
              <a:rPr lang="en-GB" sz="2400" dirty="0">
                <a:latin typeface="Century Gothic" panose="020B0502020202020204" pitchFamily="34" charset="0"/>
              </a:rPr>
              <a:t>supports woodland creation as a vital part of future land use in Scotland. This will contribute to: -</a:t>
            </a:r>
          </a:p>
          <a:p>
            <a:pPr lvl="1">
              <a:lnSpc>
                <a:spcPct val="10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Meeting targets on </a:t>
            </a:r>
            <a:r>
              <a:rPr lang="en-GB" sz="2400" b="1" dirty="0">
                <a:latin typeface="Century Gothic" panose="020B0502020202020204" pitchFamily="34" charset="0"/>
              </a:rPr>
              <a:t>Climate Change 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carbon sequestration – targets are reviewed annually, with a target of </a:t>
            </a:r>
            <a:r>
              <a:rPr lang="en-GB" sz="2400" b="1" dirty="0">
                <a:latin typeface="Century Gothic" panose="020B0502020202020204" pitchFamily="34" charset="0"/>
              </a:rPr>
              <a:t>18,000 ha </a:t>
            </a:r>
            <a:r>
              <a:rPr lang="en-GB" sz="2400" dirty="0">
                <a:latin typeface="Century Gothic" panose="020B0502020202020204" pitchFamily="34" charset="0"/>
              </a:rPr>
              <a:t>of new woodland in 2024/25 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roughly </a:t>
            </a:r>
            <a:r>
              <a:rPr lang="en-GB" sz="2400" b="1" dirty="0">
                <a:latin typeface="Century Gothic" panose="020B0502020202020204" pitchFamily="34" charset="0"/>
              </a:rPr>
              <a:t>18% </a:t>
            </a:r>
            <a:r>
              <a:rPr lang="en-GB" sz="2400" dirty="0">
                <a:latin typeface="Century Gothic" panose="020B0502020202020204" pitchFamily="34" charset="0"/>
              </a:rPr>
              <a:t>of Scotland is wooded, with a national target of </a:t>
            </a:r>
            <a:r>
              <a:rPr lang="en-GB" sz="2400" b="1" dirty="0">
                <a:latin typeface="Century Gothic" panose="020B0502020202020204" pitchFamily="34" charset="0"/>
              </a:rPr>
              <a:t>21%</a:t>
            </a:r>
            <a:r>
              <a:rPr lang="en-GB" sz="2400" dirty="0">
                <a:latin typeface="Century Gothic" panose="020B0502020202020204" pitchFamily="34" charset="0"/>
              </a:rPr>
              <a:t> by 2032 </a:t>
            </a:r>
          </a:p>
          <a:p>
            <a:pPr lvl="1">
              <a:lnSpc>
                <a:spcPct val="10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Fulfilling targets on </a:t>
            </a:r>
            <a:r>
              <a:rPr lang="en-GB" sz="2400" b="1" dirty="0">
                <a:latin typeface="Century Gothic" panose="020B0502020202020204" pitchFamily="34" charset="0"/>
              </a:rPr>
              <a:t>Biodiversity</a:t>
            </a:r>
          </a:p>
          <a:p>
            <a:pPr lvl="1">
              <a:lnSpc>
                <a:spcPct val="10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Underpinning a </a:t>
            </a:r>
            <a:r>
              <a:rPr lang="en-GB" sz="2400" b="1" dirty="0">
                <a:latin typeface="Century Gothic" panose="020B0502020202020204" pitchFamily="34" charset="0"/>
              </a:rPr>
              <a:t>Sustainable Supply of Wood Products</a:t>
            </a:r>
            <a:r>
              <a:rPr lang="en-GB" sz="2400" dirty="0">
                <a:latin typeface="Century Gothic" panose="020B0502020202020204" pitchFamily="34" charset="0"/>
              </a:rPr>
              <a:t> to the Scottish forestry </a:t>
            </a:r>
            <a:r>
              <a:rPr lang="en-GB" sz="2400" dirty="0" smtClean="0">
                <a:latin typeface="Century Gothic" panose="020B0502020202020204" pitchFamily="34" charset="0"/>
              </a:rPr>
              <a:t>industry</a:t>
            </a:r>
            <a:endParaRPr lang="en-GB" sz="11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Century Gothic" panose="020B0502020202020204" pitchFamily="34" charset="0"/>
              </a:rPr>
              <a:t>In terms of the </a:t>
            </a:r>
            <a:r>
              <a:rPr lang="en-GB" sz="2400" b="1" dirty="0" smtClean="0">
                <a:latin typeface="Century Gothic" panose="020B0502020202020204" pitchFamily="34" charset="0"/>
              </a:rPr>
              <a:t>Ayrshire </a:t>
            </a:r>
            <a:r>
              <a:rPr lang="en-GB" sz="2400" b="1" dirty="0">
                <a:latin typeface="Century Gothic" panose="020B0502020202020204" pitchFamily="34" charset="0"/>
              </a:rPr>
              <a:t>&amp; </a:t>
            </a:r>
            <a:r>
              <a:rPr lang="en-GB" sz="2400" b="1" dirty="0" smtClean="0">
                <a:latin typeface="Century Gothic" panose="020B0502020202020204" pitchFamily="34" charset="0"/>
              </a:rPr>
              <a:t>Arran </a:t>
            </a:r>
            <a:r>
              <a:rPr lang="en-GB" sz="2400" b="1" dirty="0">
                <a:latin typeface="Century Gothic" panose="020B0502020202020204" pitchFamily="34" charset="0"/>
              </a:rPr>
              <a:t>Forestry and Woodland Strategy</a:t>
            </a:r>
            <a:r>
              <a:rPr lang="en-GB" sz="2400" dirty="0">
                <a:latin typeface="Century Gothic" panose="020B0502020202020204" pitchFamily="34" charset="0"/>
              </a:rPr>
              <a:t>, the locality is classified as </a:t>
            </a:r>
            <a:r>
              <a:rPr lang="en-GB" sz="2400" dirty="0" smtClean="0">
                <a:latin typeface="Century Gothic" panose="020B0502020202020204" pitchFamily="34" charset="0"/>
              </a:rPr>
              <a:t>being ‘preferred’ for and having </a:t>
            </a:r>
            <a:r>
              <a:rPr lang="en-GB" sz="2400" dirty="0">
                <a:latin typeface="Century Gothic" panose="020B0502020202020204" pitchFamily="34" charset="0"/>
              </a:rPr>
              <a:t>‘potential’ for a range of woodland types</a:t>
            </a:r>
            <a:r>
              <a:rPr lang="en-GB" sz="24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The project will be progressed through the Forestry Grant Scheme and submitted to Scottish Forestry for their approval.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E97B2D0-3434-434D-BF22-6A9CCD82E6D7}"/>
              </a:ext>
            </a:extLst>
          </p:cNvPr>
          <p:cNvCxnSpPr>
            <a:cxnSpLocks/>
          </p:cNvCxnSpPr>
          <p:nvPr/>
        </p:nvCxnSpPr>
        <p:spPr>
          <a:xfrm>
            <a:off x="880113" y="1950533"/>
            <a:ext cx="110413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ABC74EC3-B7DC-4775-9AE9-443C00C2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1" y="976283"/>
            <a:ext cx="9824918" cy="1115937"/>
          </a:xfrm>
        </p:spPr>
        <p:txBody>
          <a:bodyPr>
            <a:normAutofit/>
          </a:bodyPr>
          <a:lstStyle/>
          <a:p>
            <a:r>
              <a:rPr lang="en-GB" sz="4500" b="1" dirty="0">
                <a:latin typeface="Century Gothic" panose="020B0502020202020204" pitchFamily="34" charset="0"/>
              </a:rPr>
              <a:t>Design &amp; Application Process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8D3B9CA1-0EB4-49E8-8B0A-6E919B6C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436" y="2387094"/>
            <a:ext cx="2552677" cy="89231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1809" b="1" dirty="0">
                <a:latin typeface="Century Gothic" panose="020B0502020202020204" pitchFamily="34" charset="0"/>
              </a:rPr>
              <a:t>Design of Woodland Creation Proposals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="" xmlns:a16="http://schemas.microsoft.com/office/drawing/2014/main" id="{DBDE2D22-E81E-4275-BC00-B04A737617F3}"/>
              </a:ext>
            </a:extLst>
          </p:cNvPr>
          <p:cNvSpPr txBox="1">
            <a:spLocks/>
          </p:cNvSpPr>
          <p:nvPr/>
        </p:nvSpPr>
        <p:spPr>
          <a:xfrm>
            <a:off x="560359" y="5840287"/>
            <a:ext cx="2293288" cy="17964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18169" tIns="59084" rIns="118169" bIns="59084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938" b="1" dirty="0">
                <a:latin typeface="Century Gothic" panose="020B0502020202020204" pitchFamily="34" charset="0"/>
              </a:rPr>
              <a:t>Implementation </a:t>
            </a:r>
            <a:r>
              <a:rPr lang="en-GB" sz="1938" dirty="0">
                <a:latin typeface="Century Gothic" panose="020B0502020202020204" pitchFamily="34" charset="0"/>
              </a:rPr>
              <a:t>of Woodland Planting &amp; Management Proposals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="" xmlns:a16="http://schemas.microsoft.com/office/drawing/2014/main" id="{491223CD-8D5A-4BA0-BA55-08DB2717EEC3}"/>
              </a:ext>
            </a:extLst>
          </p:cNvPr>
          <p:cNvSpPr txBox="1">
            <a:spLocks/>
          </p:cNvSpPr>
          <p:nvPr/>
        </p:nvSpPr>
        <p:spPr>
          <a:xfrm>
            <a:off x="6526406" y="2532997"/>
            <a:ext cx="2552677" cy="1612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118169" tIns="59084" rIns="118169" bIns="59084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068" dirty="0">
                <a:latin typeface="Century Gothic" panose="020B0502020202020204" pitchFamily="34" charset="0"/>
              </a:rPr>
              <a:t>Draft Proposals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068" b="1" dirty="0">
                <a:latin typeface="Century Gothic" panose="020B0502020202020204" pitchFamily="34" charset="0"/>
              </a:rPr>
              <a:t>Pre-Application engagement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="" xmlns:a16="http://schemas.microsoft.com/office/drawing/2014/main" id="{8F0F05E8-C830-443E-91C4-E5B719A78A1F}"/>
              </a:ext>
            </a:extLst>
          </p:cNvPr>
          <p:cNvSpPr txBox="1">
            <a:spLocks/>
          </p:cNvSpPr>
          <p:nvPr/>
        </p:nvSpPr>
        <p:spPr>
          <a:xfrm>
            <a:off x="9746259" y="5840287"/>
            <a:ext cx="2552677" cy="13879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18169" tIns="59084" rIns="118169" bIns="5908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9" dirty="0">
                <a:latin typeface="Century Gothic" panose="020B0502020202020204" pitchFamily="34" charset="0"/>
              </a:rPr>
              <a:t>Reviewed Proposals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809" b="1" dirty="0">
                <a:latin typeface="Century Gothic" panose="020B0502020202020204" pitchFamily="34" charset="0"/>
              </a:rPr>
              <a:t>Application Submission to Scottish Forestry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="" xmlns:a16="http://schemas.microsoft.com/office/drawing/2014/main" id="{22B6A95B-5D2B-493A-8930-F758F528F3A7}"/>
              </a:ext>
            </a:extLst>
          </p:cNvPr>
          <p:cNvSpPr txBox="1">
            <a:spLocks/>
          </p:cNvSpPr>
          <p:nvPr/>
        </p:nvSpPr>
        <p:spPr>
          <a:xfrm>
            <a:off x="5918273" y="5141533"/>
            <a:ext cx="3122858" cy="24951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18169" tIns="59084" rIns="118169" bIns="59084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9" dirty="0">
                <a:latin typeface="Century Gothic" panose="020B0502020202020204" pitchFamily="34" charset="0"/>
              </a:rPr>
              <a:t>After the application assessment, a 28 day formal consultation period will be run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809" b="1" dirty="0">
                <a:latin typeface="Century Gothic" panose="020B0502020202020204" pitchFamily="34" charset="0"/>
              </a:rPr>
              <a:t>Application Review &amp; Formal Consultation, including Public Register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809" b="1" dirty="0">
                <a:latin typeface="Century Gothic" panose="020B0502020202020204" pitchFamily="34" charset="0"/>
              </a:rPr>
              <a:t>Scottish Forestry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="" xmlns:a16="http://schemas.microsoft.com/office/drawing/2014/main" id="{9A69132B-F8BC-41CF-AB38-D8BFAEADF0E2}"/>
              </a:ext>
            </a:extLst>
          </p:cNvPr>
          <p:cNvSpPr txBox="1">
            <a:spLocks/>
          </p:cNvSpPr>
          <p:nvPr/>
        </p:nvSpPr>
        <p:spPr>
          <a:xfrm>
            <a:off x="3366662" y="6667246"/>
            <a:ext cx="2038595" cy="9710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18169" tIns="59084" rIns="118169" bIns="59084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068" b="1" dirty="0">
                <a:latin typeface="Century Gothic" panose="020B0502020202020204" pitchFamily="34" charset="0"/>
              </a:rPr>
              <a:t>Approval</a:t>
            </a: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0CA8A256-4808-475E-9B4B-BB8DD293269D}"/>
              </a:ext>
            </a:extLst>
          </p:cNvPr>
          <p:cNvSpPr/>
          <p:nvPr/>
        </p:nvSpPr>
        <p:spPr>
          <a:xfrm>
            <a:off x="6397633" y="2503413"/>
            <a:ext cx="2810225" cy="1781411"/>
          </a:xfrm>
          <a:custGeom>
            <a:avLst/>
            <a:gdLst>
              <a:gd name="connsiteX0" fmla="*/ 0 w 2810225"/>
              <a:gd name="connsiteY0" fmla="*/ 890706 h 1781411"/>
              <a:gd name="connsiteX1" fmla="*/ 1405113 w 2810225"/>
              <a:gd name="connsiteY1" fmla="*/ 0 h 1781411"/>
              <a:gd name="connsiteX2" fmla="*/ 2810226 w 2810225"/>
              <a:gd name="connsiteY2" fmla="*/ 890706 h 1781411"/>
              <a:gd name="connsiteX3" fmla="*/ 1405113 w 2810225"/>
              <a:gd name="connsiteY3" fmla="*/ 1781412 h 1781411"/>
              <a:gd name="connsiteX4" fmla="*/ 0 w 2810225"/>
              <a:gd name="connsiteY4" fmla="*/ 890706 h 178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225" h="1781411" extrusionOk="0">
                <a:moveTo>
                  <a:pt x="0" y="890706"/>
                </a:moveTo>
                <a:cubicBezTo>
                  <a:pt x="-97451" y="329065"/>
                  <a:pt x="676243" y="-30560"/>
                  <a:pt x="1405113" y="0"/>
                </a:cubicBezTo>
                <a:cubicBezTo>
                  <a:pt x="2155538" y="59740"/>
                  <a:pt x="2832687" y="324831"/>
                  <a:pt x="2810226" y="890706"/>
                </a:cubicBezTo>
                <a:cubicBezTo>
                  <a:pt x="2798999" y="1415028"/>
                  <a:pt x="2172027" y="1800876"/>
                  <a:pt x="1405113" y="1781412"/>
                </a:cubicBezTo>
                <a:cubicBezTo>
                  <a:pt x="650927" y="1752126"/>
                  <a:pt x="-4703" y="1393587"/>
                  <a:pt x="0" y="890706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="" xmlns:ask="http://schemas.microsoft.com/office/drawing/2018/sketchyshapes" sd="384728709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08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8B4DD23-825E-4CB9-BD85-27CBB7BD920D}"/>
              </a:ext>
            </a:extLst>
          </p:cNvPr>
          <p:cNvCxnSpPr>
            <a:cxnSpLocks/>
          </p:cNvCxnSpPr>
          <p:nvPr/>
        </p:nvCxnSpPr>
        <p:spPr>
          <a:xfrm>
            <a:off x="880111" y="2022818"/>
            <a:ext cx="110413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6">
            <a:extLst>
              <a:ext uri="{FF2B5EF4-FFF2-40B4-BE49-F238E27FC236}">
                <a16:creationId xmlns="" xmlns:a16="http://schemas.microsoft.com/office/drawing/2014/main" id="{D51696AC-6AB0-495E-A042-74548CDD5311}"/>
              </a:ext>
            </a:extLst>
          </p:cNvPr>
          <p:cNvSpPr txBox="1">
            <a:spLocks/>
          </p:cNvSpPr>
          <p:nvPr/>
        </p:nvSpPr>
        <p:spPr>
          <a:xfrm>
            <a:off x="776588" y="2392471"/>
            <a:ext cx="1860829" cy="89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118169" tIns="59084" rIns="118169" bIns="59084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9" b="1" dirty="0">
                <a:latin typeface="Century Gothic" panose="020B0502020202020204" pitchFamily="34" charset="0"/>
              </a:rPr>
              <a:t>Specialist Surveys </a:t>
            </a:r>
            <a:r>
              <a:rPr lang="en-GB" sz="1809" dirty="0">
                <a:latin typeface="Century Gothic" panose="020B0502020202020204" pitchFamily="34" charset="0"/>
              </a:rPr>
              <a:t>carried out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="" xmlns:a16="http://schemas.microsoft.com/office/drawing/2014/main" id="{E919A366-0966-47F9-9BB6-EEEB7AE35BE7}"/>
              </a:ext>
            </a:extLst>
          </p:cNvPr>
          <p:cNvSpPr txBox="1">
            <a:spLocks/>
          </p:cNvSpPr>
          <p:nvPr/>
        </p:nvSpPr>
        <p:spPr>
          <a:xfrm>
            <a:off x="9746259" y="4409227"/>
            <a:ext cx="2552677" cy="7827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118169" tIns="59084" rIns="118169" bIns="59084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9" dirty="0">
                <a:latin typeface="Century Gothic" panose="020B0502020202020204" pitchFamily="34" charset="0"/>
              </a:rPr>
              <a:t>Gather feedback &amp; review proposals as necessary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="" xmlns:a16="http://schemas.microsoft.com/office/drawing/2014/main" id="{0A69EBA6-1A3C-42FE-8A00-0BB1BAB2E0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810860" y="2833251"/>
            <a:ext cx="715546" cy="5058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28B5AEB8-E156-44F9-8922-2FF0C9B9146B}"/>
              </a:ext>
            </a:extLst>
          </p:cNvPr>
          <p:cNvCxnSpPr>
            <a:cxnSpLocks/>
            <a:stCxn id="35" idx="3"/>
            <a:endCxn id="7" idx="1"/>
          </p:cNvCxnSpPr>
          <p:nvPr/>
        </p:nvCxnSpPr>
        <p:spPr>
          <a:xfrm flipV="1">
            <a:off x="2637417" y="2833250"/>
            <a:ext cx="420019" cy="5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="" xmlns:a16="http://schemas.microsoft.com/office/drawing/2014/main" id="{214929D0-AA3E-4814-81D8-902084FBD3EB}"/>
              </a:ext>
            </a:extLst>
          </p:cNvPr>
          <p:cNvCxnSpPr>
            <a:cxnSpLocks/>
            <a:stCxn id="20" idx="3"/>
            <a:endCxn id="37" idx="0"/>
          </p:cNvCxnSpPr>
          <p:nvPr/>
        </p:nvCxnSpPr>
        <p:spPr>
          <a:xfrm>
            <a:off x="9079083" y="3339149"/>
            <a:ext cx="1943514" cy="10700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81C5C59E-9916-4990-9E18-0014B77D2074}"/>
              </a:ext>
            </a:extLst>
          </p:cNvPr>
          <p:cNvCxnSpPr>
            <a:cxnSpLocks/>
            <a:stCxn id="37" idx="2"/>
            <a:endCxn id="22" idx="0"/>
          </p:cNvCxnSpPr>
          <p:nvPr/>
        </p:nvCxnSpPr>
        <p:spPr>
          <a:xfrm>
            <a:off x="11022598" y="5191973"/>
            <a:ext cx="0" cy="648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="" xmlns:a16="http://schemas.microsoft.com/office/drawing/2014/main" id="{D59CEE52-96F8-46C1-B0B8-5CF0059E3529}"/>
              </a:ext>
            </a:extLst>
          </p:cNvPr>
          <p:cNvCxnSpPr>
            <a:cxnSpLocks/>
            <a:stCxn id="22" idx="1"/>
            <a:endCxn id="23" idx="3"/>
          </p:cNvCxnSpPr>
          <p:nvPr/>
        </p:nvCxnSpPr>
        <p:spPr>
          <a:xfrm rot="10800000">
            <a:off x="9041129" y="6389118"/>
            <a:ext cx="705130" cy="1451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="" xmlns:a16="http://schemas.microsoft.com/office/drawing/2014/main" id="{F354DD63-2EB5-4C61-A3DA-FEFC7A0784CE}"/>
              </a:ext>
            </a:extLst>
          </p:cNvPr>
          <p:cNvCxnSpPr>
            <a:stCxn id="23" idx="1"/>
            <a:endCxn id="41" idx="3"/>
          </p:cNvCxnSpPr>
          <p:nvPr/>
        </p:nvCxnSpPr>
        <p:spPr>
          <a:xfrm rot="10800000" flipV="1">
            <a:off x="5405257" y="6389116"/>
            <a:ext cx="513015" cy="7636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="" xmlns:a16="http://schemas.microsoft.com/office/drawing/2014/main" id="{17AFC46B-198E-48B9-A677-9D2C2458603E}"/>
              </a:ext>
            </a:extLst>
          </p:cNvPr>
          <p:cNvCxnSpPr>
            <a:stCxn id="41" idx="1"/>
            <a:endCxn id="10" idx="3"/>
          </p:cNvCxnSpPr>
          <p:nvPr/>
        </p:nvCxnSpPr>
        <p:spPr>
          <a:xfrm rot="10800000">
            <a:off x="2853647" y="6738495"/>
            <a:ext cx="513015" cy="4142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6">
            <a:extLst>
              <a:ext uri="{FF2B5EF4-FFF2-40B4-BE49-F238E27FC236}">
                <a16:creationId xmlns="" xmlns:a16="http://schemas.microsoft.com/office/drawing/2014/main" id="{D51696AC-6AB0-495E-A042-74548CDD5311}"/>
              </a:ext>
            </a:extLst>
          </p:cNvPr>
          <p:cNvSpPr txBox="1">
            <a:spLocks/>
          </p:cNvSpPr>
          <p:nvPr/>
        </p:nvSpPr>
        <p:spPr>
          <a:xfrm>
            <a:off x="776587" y="3725561"/>
            <a:ext cx="1451736" cy="419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118169" tIns="59084" rIns="118169" bIns="5908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9" b="1" dirty="0">
                <a:latin typeface="Century Gothic" panose="020B0502020202020204" pitchFamily="34" charset="0"/>
              </a:rPr>
              <a:t>Site Survey</a:t>
            </a:r>
            <a:endParaRPr lang="en-GB" sz="1809" dirty="0">
              <a:latin typeface="Century Gothic" panose="020B0502020202020204" pitchFamily="34" charset="0"/>
            </a:endParaRPr>
          </a:p>
        </p:txBody>
      </p:sp>
      <p:sp>
        <p:nvSpPr>
          <p:cNvPr id="26" name="Text Placeholder 6">
            <a:extLst>
              <a:ext uri="{FF2B5EF4-FFF2-40B4-BE49-F238E27FC236}">
                <a16:creationId xmlns="" xmlns:a16="http://schemas.microsoft.com/office/drawing/2014/main" id="{D51696AC-6AB0-495E-A042-74548CDD5311}"/>
              </a:ext>
            </a:extLst>
          </p:cNvPr>
          <p:cNvSpPr txBox="1">
            <a:spLocks/>
          </p:cNvSpPr>
          <p:nvPr/>
        </p:nvSpPr>
        <p:spPr>
          <a:xfrm>
            <a:off x="1409974" y="4766742"/>
            <a:ext cx="1227443" cy="391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118169" tIns="59084" rIns="118169" bIns="59084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9" b="1" dirty="0">
                <a:latin typeface="Century Gothic" panose="020B0502020202020204" pitchFamily="34" charset="0"/>
              </a:rPr>
              <a:t>Scoping</a:t>
            </a:r>
            <a:endParaRPr lang="en-GB" sz="1809" dirty="0">
              <a:latin typeface="Century Gothic" panose="020B0502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28B5AEB8-E156-44F9-8922-2FF0C9B9146B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2228323" y="3302649"/>
            <a:ext cx="1477086" cy="63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28B5AEB8-E156-44F9-8922-2FF0C9B9146B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625889" y="3279404"/>
            <a:ext cx="1707885" cy="1719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98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D9B417-7A3C-49DD-8B23-63CC687E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96660"/>
            <a:ext cx="10396193" cy="1181686"/>
          </a:xfrm>
        </p:spPr>
        <p:txBody>
          <a:bodyPr>
            <a:normAutofit/>
          </a:bodyPr>
          <a:lstStyle/>
          <a:p>
            <a:r>
              <a:rPr lang="en-GB" sz="4500" b="1" dirty="0">
                <a:latin typeface="Century Gothic" panose="020B0502020202020204" pitchFamily="34" charset="0"/>
              </a:rPr>
              <a:t>Opportunities &amp; Constraints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7C9070B-1DE7-495F-B67B-A7451290D310}"/>
              </a:ext>
            </a:extLst>
          </p:cNvPr>
          <p:cNvCxnSpPr>
            <a:cxnSpLocks/>
          </p:cNvCxnSpPr>
          <p:nvPr/>
        </p:nvCxnSpPr>
        <p:spPr>
          <a:xfrm>
            <a:off x="940870" y="1646237"/>
            <a:ext cx="110413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9" y="1778347"/>
            <a:ext cx="10450111" cy="73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3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D9B417-7A3C-49DD-8B23-63CC687E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96660"/>
            <a:ext cx="10396193" cy="1049577"/>
          </a:xfrm>
        </p:spPr>
        <p:txBody>
          <a:bodyPr>
            <a:normAutofit/>
          </a:bodyPr>
          <a:lstStyle/>
          <a:p>
            <a:r>
              <a:rPr lang="en-GB" sz="4500" b="1" dirty="0">
                <a:latin typeface="Century Gothic" panose="020B0502020202020204" pitchFamily="34" charset="0"/>
              </a:rPr>
              <a:t>Draft Design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7C9070B-1DE7-495F-B67B-A7451290D310}"/>
              </a:ext>
            </a:extLst>
          </p:cNvPr>
          <p:cNvCxnSpPr>
            <a:cxnSpLocks/>
          </p:cNvCxnSpPr>
          <p:nvPr/>
        </p:nvCxnSpPr>
        <p:spPr>
          <a:xfrm>
            <a:off x="880110" y="1646237"/>
            <a:ext cx="111021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1646238"/>
            <a:ext cx="10777898" cy="76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8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3" y="841136"/>
            <a:ext cx="11041380" cy="1178734"/>
          </a:xfrm>
        </p:spPr>
        <p:txBody>
          <a:bodyPr>
            <a:normAutofit/>
          </a:bodyPr>
          <a:lstStyle/>
          <a:p>
            <a:r>
              <a:rPr lang="en-GB" sz="4500" b="1" dirty="0">
                <a:latin typeface="Century Gothic" panose="020B0502020202020204" pitchFamily="34" charset="0"/>
              </a:rPr>
              <a:t>Design Considerations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625595"/>
              </p:ext>
            </p:extLst>
          </p:nvPr>
        </p:nvGraphicFramePr>
        <p:xfrm>
          <a:off x="880113" y="1927315"/>
          <a:ext cx="10854687" cy="8039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4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597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entury Gothic" panose="020B0502020202020204" pitchFamily="34" charset="0"/>
                        </a:rPr>
                        <a:t>Burnbrae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161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>
                          <a:latin typeface="Century Gothic" panose="020B0502020202020204" pitchFamily="34" charset="0"/>
                        </a:rPr>
                        <a:t>Planting held back from the </a:t>
                      </a:r>
                      <a:r>
                        <a:rPr lang="en-GB" sz="3200" dirty="0" smtClean="0">
                          <a:latin typeface="Century Gothic" panose="020B0502020202020204" pitchFamily="34" charset="0"/>
                        </a:rPr>
                        <a:t>edges</a:t>
                      </a:r>
                      <a:r>
                        <a:rPr lang="en-GB" sz="3200" baseline="0" dirty="0" smtClean="0">
                          <a:latin typeface="Century Gothic" panose="020B0502020202020204" pitchFamily="34" charset="0"/>
                        </a:rPr>
                        <a:t> of local roads</a:t>
                      </a:r>
                      <a:endParaRPr lang="en-GB" sz="3200" dirty="0">
                        <a:latin typeface="Century Gothic" panose="020B0502020202020204" pitchFamily="34" charset="0"/>
                      </a:endParaRP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3691">
                <a:tc>
                  <a:txBody>
                    <a:bodyPr/>
                    <a:lstStyle/>
                    <a:p>
                      <a:pPr marL="342900" marR="0" lvl="0" indent="-34290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3200" dirty="0">
                          <a:latin typeface="Century Gothic" panose="020B0502020202020204" pitchFamily="34" charset="0"/>
                        </a:rPr>
                        <a:t>Sensitive habitats and </a:t>
                      </a:r>
                      <a:r>
                        <a:rPr lang="en-GB" sz="3200" dirty="0" smtClean="0">
                          <a:latin typeface="Century Gothic" panose="020B0502020202020204" pitchFamily="34" charset="0"/>
                        </a:rPr>
                        <a:t>historic </a:t>
                      </a:r>
                      <a:r>
                        <a:rPr lang="en-GB" sz="3200" dirty="0">
                          <a:latin typeface="Century Gothic" panose="020B0502020202020204" pitchFamily="34" charset="0"/>
                        </a:rPr>
                        <a:t>features will be protected </a:t>
                      </a:r>
                      <a:r>
                        <a:rPr lang="en-GB" sz="3200" dirty="0" smtClean="0">
                          <a:latin typeface="Century Gothic" panose="020B0502020202020204" pitchFamily="34" charset="0"/>
                        </a:rPr>
                        <a:t>and retained in open ground</a:t>
                      </a:r>
                      <a:endParaRPr lang="en-GB" sz="3200" dirty="0">
                        <a:latin typeface="Century Gothic" panose="020B0502020202020204" pitchFamily="34" charset="0"/>
                      </a:endParaRP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78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200" baseline="0" dirty="0">
                          <a:latin typeface="Century Gothic" panose="020B0502020202020204" pitchFamily="34" charset="0"/>
                        </a:rPr>
                        <a:t>A mixture of woodland types, with coniferous woodland</a:t>
                      </a:r>
                      <a:r>
                        <a:rPr lang="en-GB" sz="3200" dirty="0">
                          <a:latin typeface="Century Gothic" panose="020B0502020202020204" pitchFamily="34" charset="0"/>
                        </a:rPr>
                        <a:t> in suitable locations and native broadleaves focused to buffer ancient woodland remnants and</a:t>
                      </a:r>
                      <a:r>
                        <a:rPr lang="en-GB" sz="3200" baseline="0" dirty="0">
                          <a:latin typeface="Century Gothic" panose="020B0502020202020204" pitchFamily="34" charset="0"/>
                        </a:rPr>
                        <a:t> to protect watercourses </a:t>
                      </a:r>
                      <a:endParaRPr lang="en-GB" sz="3200" dirty="0">
                        <a:latin typeface="Century Gothic" panose="020B0502020202020204" pitchFamily="34" charset="0"/>
                      </a:endParaRP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657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200" baseline="0" dirty="0">
                          <a:latin typeface="Century Gothic" panose="020B0502020202020204" pitchFamily="34" charset="0"/>
                        </a:rPr>
                        <a:t>Planting will include </a:t>
                      </a:r>
                      <a:r>
                        <a:rPr lang="en-GB" sz="3200" baseline="0" dirty="0" smtClean="0">
                          <a:latin typeface="Century Gothic" panose="020B0502020202020204" pitchFamily="34" charset="0"/>
                        </a:rPr>
                        <a:t>at least 4 </a:t>
                      </a:r>
                      <a:r>
                        <a:rPr lang="en-GB" sz="3200" baseline="0" dirty="0">
                          <a:latin typeface="Century Gothic" panose="020B0502020202020204" pitchFamily="34" charset="0"/>
                        </a:rPr>
                        <a:t>coniferous species and </a:t>
                      </a:r>
                      <a:r>
                        <a:rPr lang="en-GB" sz="3200" baseline="0" dirty="0" smtClean="0">
                          <a:latin typeface="Century Gothic" panose="020B0502020202020204" pitchFamily="34" charset="0"/>
                        </a:rPr>
                        <a:t>10 </a:t>
                      </a:r>
                      <a:r>
                        <a:rPr lang="en-GB" sz="3200" baseline="0" dirty="0">
                          <a:latin typeface="Century Gothic" panose="020B0502020202020204" pitchFamily="34" charset="0"/>
                        </a:rPr>
                        <a:t>native broadleaved species all suited to the site-specific </a:t>
                      </a:r>
                      <a:r>
                        <a:rPr lang="en-GB" sz="3200" baseline="0" dirty="0" smtClean="0">
                          <a:latin typeface="Century Gothic" panose="020B0502020202020204" pitchFamily="34" charset="0"/>
                        </a:rPr>
                        <a:t>conditions</a:t>
                      </a: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65766">
                <a:tc>
                  <a:txBody>
                    <a:bodyPr/>
                    <a:lstStyle/>
                    <a:p>
                      <a:pPr marL="342900" marR="0" lvl="0" indent="-34290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dirty="0" smtClean="0">
                          <a:latin typeface="Century Gothic" panose="020B0502020202020204" pitchFamily="34" charset="0"/>
                        </a:rPr>
                        <a:t>24%</a:t>
                      </a:r>
                      <a:r>
                        <a:rPr lang="en-US" sz="3200" b="0" baseline="0" dirty="0" smtClean="0">
                          <a:latin typeface="Century Gothic" panose="020B0502020202020204" pitchFamily="34" charset="0"/>
                        </a:rPr>
                        <a:t> of the site will be planted with Broadleaves, 56% planted with conifers and 20% will remain as open ground</a:t>
                      </a:r>
                      <a:endParaRPr lang="en-US" sz="32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408152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8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3" y="841136"/>
            <a:ext cx="11041380" cy="1178734"/>
          </a:xfrm>
        </p:spPr>
        <p:txBody>
          <a:bodyPr>
            <a:normAutofit/>
          </a:bodyPr>
          <a:lstStyle/>
          <a:p>
            <a:r>
              <a:rPr lang="en-GB" sz="4500" b="1" dirty="0">
                <a:latin typeface="Century Gothic" panose="020B0502020202020204" pitchFamily="34" charset="0"/>
              </a:rPr>
              <a:t>Design Considerations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871296"/>
              </p:ext>
            </p:extLst>
          </p:nvPr>
        </p:nvGraphicFramePr>
        <p:xfrm>
          <a:off x="880113" y="1927315"/>
          <a:ext cx="10854687" cy="698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4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09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entury Gothic" panose="020B0502020202020204" pitchFamily="34" charset="0"/>
                        </a:rPr>
                        <a:t>Burnbrae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285">
                <a:tc>
                  <a:txBody>
                    <a:bodyPr/>
                    <a:lstStyle/>
                    <a:p>
                      <a:pPr marL="285750" marR="0" lvl="0" indent="-2857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Native broadleaved woodland types will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be</a:t>
                      </a: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 matched to those in </a:t>
                      </a:r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neighbouring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woodlands</a:t>
                      </a: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 to provide habitat and visual links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4975">
                <a:tc>
                  <a:txBody>
                    <a:bodyPr/>
                    <a:lstStyle/>
                    <a:p>
                      <a:pPr marL="342900" marR="0" lvl="0" indent="-34290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 smtClean="0">
                          <a:latin typeface="Century Gothic" panose="020B0502020202020204" pitchFamily="34" charset="0"/>
                        </a:rPr>
                        <a:t>The planting will be protected by deer fencing carefully sited close to the woodland edge with self-closing pedestrian gates. This will avoid the need for individual tree shelters</a:t>
                      </a: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9521">
                <a:tc>
                  <a:txBody>
                    <a:bodyPr/>
                    <a:lstStyle/>
                    <a:p>
                      <a:pPr marL="285750" marR="0" lvl="0" indent="-2857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 smtClean="0">
                          <a:latin typeface="Century Gothic" panose="020B0502020202020204" pitchFamily="34" charset="0"/>
                        </a:rPr>
                        <a:t>Mown grass</a:t>
                      </a:r>
                      <a:r>
                        <a:rPr lang="en-GB" sz="2400" baseline="0" dirty="0" smtClean="0">
                          <a:latin typeface="Century Gothic" panose="020B0502020202020204" pitchFamily="34" charset="0"/>
                        </a:rPr>
                        <a:t> paths will link to existing nearby recreational routes</a:t>
                      </a:r>
                      <a:endParaRPr lang="en-GB" sz="2400" dirty="0" smtClean="0">
                        <a:latin typeface="Century Gothic" panose="020B0502020202020204" pitchFamily="34" charset="0"/>
                      </a:endParaRP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07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latin typeface="Century Gothic" panose="020B0502020202020204" pitchFamily="34" charset="0"/>
                        </a:rPr>
                        <a:t>There may be opportunities for community planting events if there is local interest</a:t>
                      </a:r>
                      <a:endParaRPr lang="en-GB" sz="2400" baseline="0" dirty="0">
                        <a:latin typeface="Century Gothic" panose="020B0502020202020204" pitchFamily="34" charset="0"/>
                      </a:endParaRP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8991">
                <a:tc>
                  <a:txBody>
                    <a:bodyPr/>
                    <a:lstStyle/>
                    <a:p>
                      <a:pPr marL="285750" marR="0" lvl="0" indent="-2857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There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will be opportunities to use the site for education and study for local school children </a:t>
                      </a:r>
                      <a:endParaRPr lang="en-US" sz="2400" dirty="0" smtClean="0">
                        <a:latin typeface="Century Gothic" panose="020B0502020202020204" pitchFamily="34" charset="0"/>
                      </a:endParaRP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90692">
                <a:tc>
                  <a:txBody>
                    <a:bodyPr/>
                    <a:lstStyle/>
                    <a:p>
                      <a:pPr marL="342900" marR="0" lvl="0" indent="-34290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 smtClean="0">
                          <a:latin typeface="Century Gothic" panose="020B0502020202020204" pitchFamily="34" charset="0"/>
                        </a:rPr>
                        <a:t>Any</a:t>
                      </a:r>
                      <a:r>
                        <a:rPr lang="en-GB" sz="2400" baseline="0" dirty="0" smtClean="0">
                          <a:latin typeface="Century Gothic" panose="020B0502020202020204" pitchFamily="34" charset="0"/>
                        </a:rPr>
                        <a:t> timber extraction (year 35-40) would be north / west and will not go through the village. This will be controlled by the South Ayrshire Council who may introduce specific conditions to be observed 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marL="118169" marR="118169" marT="59084" marB="59084"/>
                </a:tc>
                <a:extLst>
                  <a:ext uri="{0D108BD9-81ED-4DB2-BD59-A6C34878D82A}">
                    <a16:rowId xmlns="" xmlns:a16="http://schemas.microsoft.com/office/drawing/2014/main" val="408152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94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327AAF-930F-40FD-BCD6-9DD2BF338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78" y="1756970"/>
            <a:ext cx="8692955" cy="614393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2527" y="1367642"/>
            <a:ext cx="11255032" cy="38932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Burnbrae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Woodland Creation Landscape Visualisations – Prospect Designer	                      </a:t>
            </a:r>
            <a:r>
              <a:rPr lang="en-GB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Location, Context and Viewpoints</a:t>
            </a:r>
          </a:p>
        </p:txBody>
      </p:sp>
    </p:spTree>
    <p:extLst>
      <p:ext uri="{BB962C8B-B14F-4D97-AF65-F5344CB8AC3E}">
        <p14:creationId xmlns:p14="http://schemas.microsoft.com/office/powerpoint/2010/main" val="217044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1630" y="1827346"/>
            <a:ext cx="9601200" cy="34157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dirty="0"/>
              <a:t>						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77C244D-7745-4703-8489-4A6E2F715F20}"/>
              </a:ext>
            </a:extLst>
          </p:cNvPr>
          <p:cNvSpPr txBox="1">
            <a:spLocks/>
          </p:cNvSpPr>
          <p:nvPr/>
        </p:nvSpPr>
        <p:spPr>
          <a:xfrm>
            <a:off x="1193066" y="1380868"/>
            <a:ext cx="11063075" cy="38932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Burnbrae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Woodland Creation                    Landscape Visualisations – Prospect Designer	                      </a:t>
            </a:r>
            <a:r>
              <a:rPr lang="en-GB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Viewpoint 1 </a:t>
            </a:r>
            <a:r>
              <a:rPr lang="en-GB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– NS 380 318</a:t>
            </a:r>
            <a:endParaRPr lang="en-GB" sz="126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49678E-2689-4338-90B7-E833C51A9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93" y="2007264"/>
            <a:ext cx="7840312" cy="55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8A6393CC5F54AB1F10CE3BFC7DC06" ma:contentTypeVersion="14" ma:contentTypeDescription="Create a new document." ma:contentTypeScope="" ma:versionID="5b06051884724f46b3ecf12346a969d8">
  <xsd:schema xmlns:xsd="http://www.w3.org/2001/XMLSchema" xmlns:xs="http://www.w3.org/2001/XMLSchema" xmlns:p="http://schemas.microsoft.com/office/2006/metadata/properties" xmlns:ns2="9436a123-328d-4a77-a976-7cdf6cbade0c" xmlns:ns3="ee3b4148-0532-4ba9-8f98-d63fe1cca1c2" targetNamespace="http://schemas.microsoft.com/office/2006/metadata/properties" ma:root="true" ma:fieldsID="96cc20d6bb75fa79e22bd3200b34c786" ns2:_="" ns3:_="">
    <xsd:import namespace="9436a123-328d-4a77-a976-7cdf6cbade0c"/>
    <xsd:import namespace="ee3b4148-0532-4ba9-8f98-d63fe1cca1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Dat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6a123-328d-4a77-a976-7cdf6cbad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34335cf-11fd-49fe-b4a5-fcfe955aad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" ma:index="18" nillable="true" ma:displayName="Date" ma:format="DateOnly" ma:internalName="Date">
      <xsd:simpleType>
        <xsd:restriction base="dms:DateTim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b4148-0532-4ba9-8f98-d63fe1cca1c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553a1ef-a35d-48c0-8aca-2ef6af85352d}" ma:internalName="TaxCatchAll" ma:showField="CatchAllData" ma:web="ee3b4148-0532-4ba9-8f98-d63fe1cca1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DDDB2-8619-49F9-93B2-7FACD2EB6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6a123-328d-4a77-a976-7cdf6cbade0c"/>
    <ds:schemaRef ds:uri="ee3b4148-0532-4ba9-8f98-d63fe1cca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F4D65F-D107-477E-ADC0-5D6BD87B9D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3760</TotalTime>
  <Words>810</Words>
  <Application>Microsoft Office PowerPoint</Application>
  <PresentationFormat>A3 Paper (297x420 mm)</PresentationFormat>
  <Paragraphs>104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BURNBRAE FARM WOODLAND CREATION PROPOSALS</vt:lpstr>
      <vt:lpstr>Context</vt:lpstr>
      <vt:lpstr>Design &amp; Application Process</vt:lpstr>
      <vt:lpstr>Opportunities &amp; Constraints </vt:lpstr>
      <vt:lpstr>Draft Design</vt:lpstr>
      <vt:lpstr>Design Considerations </vt:lpstr>
      <vt:lpstr>Design Considerations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Comment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ALBIERIGG &amp; GLENCARTHOLM WOODLAND CREATION PROPOSALS</dc:title>
  <dc:creator>Microsoft account</dc:creator>
  <cp:lastModifiedBy>Andy</cp:lastModifiedBy>
  <cp:revision>218</cp:revision>
  <cp:lastPrinted>2024-09-17T14:08:44Z</cp:lastPrinted>
  <dcterms:created xsi:type="dcterms:W3CDTF">2021-05-25T09:35:07Z</dcterms:created>
  <dcterms:modified xsi:type="dcterms:W3CDTF">2024-09-17T14:34:11Z</dcterms:modified>
</cp:coreProperties>
</file>